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291" r:id="rId4"/>
    <p:sldId id="292" r:id="rId5"/>
    <p:sldId id="289" r:id="rId6"/>
    <p:sldId id="26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AD7832-F365-D74F-BC0A-369274393AB3}">
          <p14:sldIdLst>
            <p14:sldId id="256"/>
          </p14:sldIdLst>
        </p14:section>
        <p14:section name="Review of Dune Exp" id="{89C2059C-454E-A243-A753-9C16A80FA9BE}">
          <p14:sldIdLst>
            <p14:sldId id="290"/>
            <p14:sldId id="291"/>
            <p14:sldId id="292"/>
          </p14:sldIdLst>
        </p14:section>
        <p14:section name="Multi Cathode Results" id="{818E7A92-E519-7849-928D-6EA2E5B2BB20}">
          <p14:sldIdLst>
            <p14:sldId id="289"/>
            <p14:sldId id="264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APA V&amp;I due to CPA" id="{C5F721C4-EA0E-7641-A7B8-5DED941CE45E}">
          <p14:sldIdLst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 snapToGrid="0" snapToObjects="1" showGuides="1">
      <p:cViewPr>
        <p:scale>
          <a:sx n="51" d="100"/>
          <a:sy n="51" d="100"/>
        </p:scale>
        <p:origin x="-8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0B99-E01F-5341-958A-5F4F66A7EA9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1C289-52C8-604F-B11D-477C360F8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C574B-4064-C040-B101-EF4966D08B6C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E5A5-30E6-AE43-9982-109E62C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2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34D9-9092-C64A-A87C-7832346D036B}" type="datetime1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2077-9FB6-F74B-83F7-B023CBEA00C9}" type="datetime1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1990-9797-E240-93AE-E1B0746A36C7}" type="datetime1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4D28-5B73-7148-8E8B-F10FCB298EE5}" type="datetime1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D19-2EF4-8E4F-A32C-DE856EDDD84A}" type="datetime1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1C4-47A7-F040-9A94-1EA3320F5A5D}" type="datetime1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54B2-99AB-A64E-9AA7-74DE47D1F37B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E22B-E990-C140-995E-439FAD88327C}" type="datetime1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884-797A-3140-8D3D-BF61F97E9DA3}" type="datetime1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54BE-1750-5B41-9F65-8B3188B48F3E}" type="datetime1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812-0BBC-7140-86FC-5D76EDCF727A}" type="datetime1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AA95A8-CBC5-734E-8650-90A8CCDC9120}" type="datetime1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D970954-874E-1642-9424-3D4B85D7C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Cathode Discharge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Kyle</a:t>
            </a:r>
          </a:p>
          <a:p>
            <a:r>
              <a:rPr lang="en-US" dirty="0" smtClean="0"/>
              <a:t>Dr. Glenn Horton-Smith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8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Then, I made a SPICE circuit simulation of the field cage discharge to compare with my results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       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1064"/>
            <a:ext cx="8355974" cy="2068401"/>
          </a:xfrm>
          <a:prstGeom prst="rect">
            <a:avLst/>
          </a:prstGeom>
        </p:spPr>
      </p:pic>
      <p:pic>
        <p:nvPicPr>
          <p:cNvPr id="5" name="Picture 4" descr="Screen Shot 2016-06-24 at 2.3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" y="4625318"/>
            <a:ext cx="4307263" cy="22622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4119"/>
            <a:ext cx="3931920" cy="639762"/>
          </a:xfrm>
        </p:spPr>
        <p:txBody>
          <a:bodyPr/>
          <a:lstStyle/>
          <a:p>
            <a:r>
              <a:rPr lang="en-US" dirty="0" smtClean="0"/>
              <a:t>SPICE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914" r="1791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04119"/>
            <a:ext cx="3931920" cy="639762"/>
          </a:xfrm>
        </p:spPr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pic>
        <p:nvPicPr>
          <p:cNvPr id="7" name="Picture 6" descr="Screen Shot 2016-06-24 at 2.3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" y="1814345"/>
            <a:ext cx="4414373" cy="4925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284" y="2274308"/>
            <a:ext cx="4448985" cy="3503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Comparison of FTCS and SPICE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Shown data is for one complete side of the field cage on the shorter dimension of CPA / </a:t>
            </a:r>
            <a:r>
              <a:rPr lang="en-US" dirty="0" err="1" smtClean="0"/>
              <a:t>LArTPC</a:t>
            </a:r>
            <a:r>
              <a:rPr lang="en-US" dirty="0" smtClean="0"/>
              <a:t> of 1.15 m (</a:t>
            </a:r>
            <a:r>
              <a:rPr lang="en-US" dirty="0" err="1" smtClean="0"/>
              <a:t>vs</a:t>
            </a:r>
            <a:r>
              <a:rPr lang="en-US" dirty="0" smtClean="0"/>
              <a:t> long side of 6.0 m)</a:t>
            </a:r>
            <a:endParaRPr lang="en-US" dirty="0"/>
          </a:p>
        </p:txBody>
      </p:sp>
      <p:pic>
        <p:nvPicPr>
          <p:cNvPr id="4" name="Picture 3" descr="FCshortside2method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10" y="2795211"/>
            <a:ext cx="5158420" cy="39151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Induced Current at APA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Goal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have plenty of knowledge/understanding of what sort of behavior we should see from Voltage/E field in </a:t>
            </a:r>
            <a:r>
              <a:rPr lang="en-US" dirty="0" err="1" smtClean="0"/>
              <a:t>LArTPC</a:t>
            </a:r>
            <a:r>
              <a:rPr lang="en-US" dirty="0" smtClean="0"/>
              <a:t>/at APA in steady state of detector operation. </a:t>
            </a:r>
          </a:p>
          <a:p>
            <a:r>
              <a:rPr lang="en-US" dirty="0" smtClean="0"/>
              <a:t>However, the fields resultant of the CPA during a discharge are vastly more complicated, due to the non uniformities and wide ranges of voltages of different elements across the Cathode.</a:t>
            </a:r>
          </a:p>
          <a:p>
            <a:r>
              <a:rPr lang="en-US" dirty="0" smtClean="0"/>
              <a:t>Therefore, finding any sort of exact solutions to even the quasi-static approximations of the electric fields all but impossible, and completely impractical for our needs. </a:t>
            </a:r>
          </a:p>
          <a:p>
            <a:r>
              <a:rPr lang="en-US" dirty="0" smtClean="0"/>
              <a:t>So, I instead decided that I could get a close enough approximation to provide meaningful outputs using just the monopole term of a </a:t>
            </a:r>
            <a:r>
              <a:rPr lang="en-US" dirty="0" err="1" smtClean="0"/>
              <a:t>multipole</a:t>
            </a:r>
            <a:r>
              <a:rPr lang="en-US" dirty="0" smtClean="0"/>
              <a:t> expansion to get Voltages res. </a:t>
            </a:r>
            <a:r>
              <a:rPr lang="en-US" dirty="0"/>
              <a:t>f</a:t>
            </a:r>
            <a:r>
              <a:rPr lang="en-US" dirty="0" smtClean="0"/>
              <a:t>rom cathode, at z=3.6m=dist. btw the APA and the CPA.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Used for Monopole Approx.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However, what I did wasn’t a monopole approximation of the CPA as a whole</a:t>
            </a:r>
            <a:r>
              <a:rPr lang="en-US" dirty="0"/>
              <a:t>.</a:t>
            </a:r>
            <a:r>
              <a:rPr lang="en-US" dirty="0" smtClean="0"/>
              <a:t> Rather, I realized that our FTCS method was already breaking up the CPA into many sections of CPA at set V’s, and with defined sizes and relative locations.</a:t>
            </a:r>
          </a:p>
          <a:p>
            <a:r>
              <a:rPr lang="en-US" dirty="0" smtClean="0"/>
              <a:t>So, I decided to do a monopole term approx. separately for each individual CPA section, (in this case: 5 </a:t>
            </a:r>
            <a:r>
              <a:rPr lang="en-US" dirty="0"/>
              <a:t>cm x 5 </a:t>
            </a:r>
            <a:r>
              <a:rPr lang="en-US" dirty="0" smtClean="0"/>
              <a:t>cm sections)</a:t>
            </a:r>
          </a:p>
          <a:p>
            <a:r>
              <a:rPr lang="en-US" dirty="0" smtClean="0"/>
              <a:t>I.e. Since the CPA has a know Capacitance/m</a:t>
            </a:r>
            <a:r>
              <a:rPr lang="en-US" baseline="30000" dirty="0" smtClean="0"/>
              <a:t>2</a:t>
            </a:r>
            <a:r>
              <a:rPr lang="en-US" dirty="0" smtClean="0"/>
              <a:t> , I could find a C for each.05x.05 m section: C = (Capacitance</a:t>
            </a:r>
            <a:r>
              <a:rPr lang="en-US" dirty="0"/>
              <a:t>/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)*(.05</a:t>
            </a:r>
            <a:r>
              <a:rPr lang="en-US" baseline="30000" dirty="0" smtClean="0"/>
              <a:t>2</a:t>
            </a:r>
            <a:r>
              <a:rPr lang="en-US" dirty="0" smtClean="0"/>
              <a:t>). Hence, as Q=C/V, and our simulation give a V of each section at every time-step, we also know a total charge, (the monopole moment), of each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 Method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know the equations describing a point charge to be: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from our previously assumed geometry of CPA and APA as a finite parallel plate capacitor: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Hence:</a:t>
            </a:r>
          </a:p>
          <a:p>
            <a:endParaRPr lang="en-US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                                     </a:t>
            </a:r>
            <a:r>
              <a:rPr lang="en-US" sz="1600" b="1" dirty="0" smtClean="0"/>
              <a:t>where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                                                                </a:t>
            </a:r>
            <a:r>
              <a:rPr lang="en-US" sz="1600" b="1" dirty="0" smtClean="0"/>
              <a:t>and</a:t>
            </a:r>
            <a:r>
              <a:rPr lang="en-US" sz="1800" b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24" y="2071354"/>
            <a:ext cx="5995096" cy="818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30" y="3690439"/>
            <a:ext cx="4397317" cy="826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923" y="4191934"/>
            <a:ext cx="3875126" cy="865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70" y="5550110"/>
            <a:ext cx="2966047" cy="92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096" y="5845470"/>
            <a:ext cx="4370606" cy="324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187" y="6354671"/>
            <a:ext cx="3975813" cy="27419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Results Do We Get From This?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27190"/>
            <a:ext cx="3931920" cy="639762"/>
          </a:xfrm>
        </p:spPr>
        <p:txBody>
          <a:bodyPr/>
          <a:lstStyle/>
          <a:p>
            <a:r>
              <a:rPr lang="en-US" dirty="0" smtClean="0"/>
              <a:t>Mathematica Test of Initial Cond.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54880" y="1246208"/>
            <a:ext cx="3931920" cy="639762"/>
          </a:xfrm>
        </p:spPr>
        <p:txBody>
          <a:bodyPr/>
          <a:lstStyle/>
          <a:p>
            <a:r>
              <a:rPr lang="en-US" dirty="0" smtClean="0"/>
              <a:t>Python IC Result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7" y="1889504"/>
            <a:ext cx="1130627" cy="4983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31" y="2614347"/>
            <a:ext cx="782038" cy="3665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414" y="1764650"/>
            <a:ext cx="2736428" cy="509335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Getting Induced Charge on APA from Voltage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Assumed a conducting plane at 0V and used boundary conditions equation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gives us a surface charge (sigma) for each element at each time step.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wanted worst case scenario so we summed over the 6m length of the anode plane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23" y="2461598"/>
            <a:ext cx="4002895" cy="84187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776" y="4328339"/>
            <a:ext cx="2912023" cy="10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11" y="533400"/>
            <a:ext cx="4285781" cy="316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1679"/>
            <a:ext cx="4819253" cy="34963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Dune 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99"/>
            <a:ext cx="8229600" cy="990600"/>
          </a:xfrm>
        </p:spPr>
        <p:txBody>
          <a:bodyPr/>
          <a:lstStyle/>
          <a:p>
            <a:r>
              <a:rPr lang="en-US" dirty="0" smtClean="0"/>
              <a:t>It’s a Giant Capacitor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6" y="1077980"/>
            <a:ext cx="6791265" cy="5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5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731"/>
            <a:ext cx="8229600" cy="990600"/>
          </a:xfrm>
        </p:spPr>
        <p:txBody>
          <a:bodyPr/>
          <a:lstStyle/>
          <a:p>
            <a:r>
              <a:rPr lang="en-US" dirty="0" smtClean="0"/>
              <a:t>That Does Physics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83" y="1033778"/>
            <a:ext cx="6838805" cy="58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CPA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04" y="681264"/>
            <a:ext cx="4716162" cy="1788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47" y="696564"/>
            <a:ext cx="4635472" cy="1757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1473"/>
            <a:ext cx="4580747" cy="1737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747" y="3001473"/>
            <a:ext cx="4635472" cy="1757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997" y="5011013"/>
            <a:ext cx="4889500" cy="185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826" y="367188"/>
            <a:ext cx="114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40 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55198" y="367188"/>
            <a:ext cx="127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100 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826" y="2708011"/>
            <a:ext cx="127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200 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7602" y="2708011"/>
            <a:ext cx="127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400 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6015" y="4687578"/>
            <a:ext cx="108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60" y="2235101"/>
            <a:ext cx="6083696" cy="4045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6990" y="1772188"/>
            <a:ext cx="368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Plot of Current (A) </a:t>
            </a:r>
            <a:r>
              <a:rPr lang="en-US" dirty="0" err="1" smtClean="0"/>
              <a:t>vs</a:t>
            </a:r>
            <a:r>
              <a:rPr lang="en-US" dirty="0" smtClean="0"/>
              <a:t> Time (s)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50" y="2069227"/>
            <a:ext cx="6260131" cy="4098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990" y="1587522"/>
            <a:ext cx="360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Plot of Energy (</a:t>
            </a:r>
            <a:r>
              <a:rPr lang="en-US" dirty="0"/>
              <a:t>J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Time (s)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Field Cage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presenting this to the DUNE HV group, I was then asked if I could adding in a simulation of the field cage discharging as they are fed by the same HV cable. So I did that for both of the side lengths of the field cage.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Short Side I				Long Side 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2188"/>
            <a:ext cx="4575822" cy="2899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822" y="4016955"/>
            <a:ext cx="4575822" cy="28995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0954-874E-1642-9424-3D4B85D7C3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3861</TotalTime>
  <Words>592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Cathode Discharge Simulation</vt:lpstr>
      <vt:lpstr>Dune Recap</vt:lpstr>
      <vt:lpstr>It’s a Giant Capacitor</vt:lpstr>
      <vt:lpstr>That Does Physics</vt:lpstr>
      <vt:lpstr>Review of CPA Results</vt:lpstr>
      <vt:lpstr>PowerPoint Presentation</vt:lpstr>
      <vt:lpstr>What’s the Difference</vt:lpstr>
      <vt:lpstr>PowerPoint Presentation</vt:lpstr>
      <vt:lpstr>Adding the Field Cage</vt:lpstr>
      <vt:lpstr>Comparison</vt:lpstr>
      <vt:lpstr>Comparing Results</vt:lpstr>
      <vt:lpstr>Direct Comparison of FTCS and SPICE</vt:lpstr>
      <vt:lpstr>Induced Current at APA</vt:lpstr>
      <vt:lpstr>What’s the Goal Here</vt:lpstr>
      <vt:lpstr>Method Used for Monopole Approx.</vt:lpstr>
      <vt:lpstr>Monopole Method Cont’d</vt:lpstr>
      <vt:lpstr>What Results Do We Get From This?</vt:lpstr>
      <vt:lpstr>Getting Induced Charge on APA from Voltage</vt:lpstr>
      <vt:lpstr>Results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Cathode Discharge Simulation</dc:title>
  <dc:creator>Library &amp; Information Services</dc:creator>
  <cp:lastModifiedBy>Will Kyle</cp:lastModifiedBy>
  <cp:revision>53</cp:revision>
  <dcterms:created xsi:type="dcterms:W3CDTF">2016-06-16T18:19:51Z</dcterms:created>
  <dcterms:modified xsi:type="dcterms:W3CDTF">2016-07-29T21:35:06Z</dcterms:modified>
</cp:coreProperties>
</file>