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6B620A-1C56-4918-86BE-96784A19AE63}">
          <p14:sldIdLst>
            <p14:sldId id="256"/>
            <p14:sldId id="267"/>
            <p14:sldId id="26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>
        <p:scale>
          <a:sx n="75" d="100"/>
          <a:sy n="75" d="100"/>
        </p:scale>
        <p:origin x="-53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41938-A5C2-4541-9BCB-80B2FCA75B7E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B46A7-640F-4A39-B0AE-F4EFFE60E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6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this works is because when you add two waves at</a:t>
            </a:r>
            <a:r>
              <a:rPr lang="en-US" baseline="0" dirty="0"/>
              <a:t> different frequencies, you get intensity oscillations at the difference between the two frequencies.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B46A7-640F-4A39-B0AE-F4EFFE60EC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5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ZBLAN</a:t>
            </a:r>
            <a:r>
              <a:rPr lang="en-US" baseline="0" dirty="0"/>
              <a:t> Raman gain is more complicated than other Raman gain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B46A7-640F-4A39-B0AE-F4EFFE60EC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5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must include these effects because we </a:t>
            </a:r>
            <a:r>
              <a:rPr lang="en-US" baseline="0" dirty="0" err="1"/>
              <a:t>wanna</a:t>
            </a:r>
            <a:r>
              <a:rPr lang="en-US" baseline="0" dirty="0"/>
              <a:t> make sure we can get 3 micron light when we run a pulse through ZBLAN in the real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B46A7-640F-4A39-B0AE-F4EFFE60EC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94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Taking the derivative</a:t>
            </a:r>
            <a:r>
              <a:rPr lang="en-US" baseline="0" dirty="0"/>
              <a:t> w.r.t. time. All Components of the polarization can be written as a function of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B46A7-640F-4A39-B0AE-F4EFFE60EC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9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B1E-7DC1-4335-BD1B-B57A8914DA5B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6E0-842A-42F4-8B59-F1ABEA66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B1E-7DC1-4335-BD1B-B57A8914DA5B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6E0-842A-42F4-8B59-F1ABEA66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4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B1E-7DC1-4335-BD1B-B57A8914DA5B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6E0-842A-42F4-8B59-F1ABEA66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0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B1E-7DC1-4335-BD1B-B57A8914DA5B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6E0-842A-42F4-8B59-F1ABEA66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B1E-7DC1-4335-BD1B-B57A8914DA5B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6E0-842A-42F4-8B59-F1ABEA66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5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B1E-7DC1-4335-BD1B-B57A8914DA5B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6E0-842A-42F4-8B59-F1ABEA66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1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B1E-7DC1-4335-BD1B-B57A8914DA5B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6E0-842A-42F4-8B59-F1ABEA66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0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B1E-7DC1-4335-BD1B-B57A8914DA5B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6E0-842A-42F4-8B59-F1ABEA66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9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B1E-7DC1-4335-BD1B-B57A8914DA5B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6E0-842A-42F4-8B59-F1ABEA66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5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B1E-7DC1-4335-BD1B-B57A8914DA5B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6E0-842A-42F4-8B59-F1ABEA66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3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5B1E-7DC1-4335-BD1B-B57A8914DA5B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6E0-842A-42F4-8B59-F1ABEA66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5B1E-7DC1-4335-BD1B-B57A8914DA5B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F16E0-842A-42F4-8B59-F1ABEA66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ebmail.phys.ksu.edu/owa/redir.aspx?C=2s2-tVWS2ESZpbmQTkpIK0BZg-RywtMITtmSxP-umqK384Bd-gSp7NZuIa8lKpyb1ZBN6hp-eRM.&amp;URL=http://www.nsf.gov/awardsearch/showAward?AWD_ID%3d1461251%26HistoricalAwards%3dfal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Pursuit of the Mid-infrared:</a:t>
            </a:r>
            <a:br>
              <a:rPr lang="en-US" dirty="0"/>
            </a:br>
            <a:r>
              <a:rPr lang="en-US" dirty="0"/>
              <a:t>Modeling pulse propagation in ZBLAN Fiber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9603"/>
            <a:ext cx="9144000" cy="1655762"/>
          </a:xfrm>
        </p:spPr>
        <p:txBody>
          <a:bodyPr/>
          <a:lstStyle/>
          <a:p>
            <a:r>
              <a:rPr lang="en-US" dirty="0"/>
              <a:t>Ali Cox</a:t>
            </a:r>
          </a:p>
        </p:txBody>
      </p:sp>
    </p:spTree>
    <p:extLst>
      <p:ext uri="{BB962C8B-B14F-4D97-AF65-F5344CB8AC3E}">
        <p14:creationId xmlns:p14="http://schemas.microsoft.com/office/powerpoint/2010/main" val="83389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3551"/>
          </a:xfrm>
        </p:spPr>
        <p:txBody>
          <a:bodyPr/>
          <a:lstStyle/>
          <a:p>
            <a:pPr algn="ctr"/>
            <a:r>
              <a:rPr lang="en-US" dirty="0"/>
              <a:t> Watering down the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18978" y="1051900"/>
                <a:ext cx="11099410" cy="51519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Approach:</a:t>
                </a:r>
                <a:r>
                  <a:rPr lang="en-US" dirty="0"/>
                  <a:t> Separate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into its envelope and oscillatory parts and try to get an equation that describes the envelope only.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When this form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plugged into the equation, insignificant second derivatives can be ignored to give a first order ODE of the envelope: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𝑨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𝒛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978" y="1051900"/>
                <a:ext cx="11099410" cy="5151952"/>
              </a:xfrm>
              <a:blipFill>
                <a:blip r:embed="rId2"/>
                <a:stretch>
                  <a:fillRect l="-1154" t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23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139"/>
            <a:ext cx="10515600" cy="71685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Solving the envelope equation for each effect individually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80757" y="964320"/>
                <a:ext cx="5181600" cy="574279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𝑠𝑝𝑚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𝑅𝑎𝑚𝑎𝑛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sz="1900" dirty="0"/>
              </a:p>
              <a:p>
                <a:endParaRPr lang="en-US" sz="1900" dirty="0"/>
              </a:p>
              <a:p>
                <a:endParaRPr lang="en-US" sz="1900" dirty="0"/>
              </a:p>
              <a:p>
                <a:r>
                  <a:rPr lang="en-US" sz="1900" dirty="0"/>
                  <a:t>As expected, there is no change in spectrum envelope, but broadening in the time envelope.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80757" y="964320"/>
                <a:ext cx="5181600" cy="5742795"/>
              </a:xfrm>
              <a:blipFill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86732" y="964319"/>
                <a:ext cx="5282363" cy="574279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𝑑𝑖𝑠𝑝𝑒𝑟𝑠𝑖𝑜𝑛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𝑅𝑎𝑚𝑎𝑛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endParaRPr lang="en-US" sz="1900" dirty="0"/>
              </a:p>
              <a:p>
                <a:r>
                  <a:rPr lang="en-US" sz="1900" dirty="0"/>
                  <a:t>In the case of self-phase modulation, the spectrum broadens while the time envelope does not change.</a:t>
                </a:r>
                <a:endParaRPr lang="en-US" sz="2200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86732" y="964319"/>
                <a:ext cx="5282363" cy="5742795"/>
              </a:xfrm>
              <a:blipFill>
                <a:blip r:embed="rId3"/>
                <a:stretch>
                  <a:fillRect l="-808" r="-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5" y="1637620"/>
            <a:ext cx="5649295" cy="4215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13" y="1637620"/>
            <a:ext cx="5564182" cy="42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8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381"/>
            <a:ext cx="10515600" cy="7315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Testing for Solitons </a:t>
            </a:r>
            <a:r>
              <a:rPr lang="en-US" sz="2800" dirty="0"/>
              <a:t>(Still no Raman effect)</a:t>
            </a:r>
            <a:r>
              <a:rPr lang="en-US" sz="400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487" y="973910"/>
            <a:ext cx="5181600" cy="5235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Soliton order: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1226" y="973910"/>
            <a:ext cx="5181600" cy="4967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Soliton order: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3715"/>
            <a:ext cx="5836928" cy="4811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4" y="1603715"/>
            <a:ext cx="5813026" cy="48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3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Working so far, time to include Raman Scattering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457200"/>
            <a:ext cx="7004722" cy="5648177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As we were hoping for, a frequency shift is seen when a </a:t>
            </a:r>
            <a:r>
              <a:rPr lang="en-US" sz="1800" dirty="0" err="1"/>
              <a:t>solitonic</a:t>
            </a:r>
            <a:r>
              <a:rPr lang="en-US" sz="1800" dirty="0"/>
              <a:t> pulse undergoes Stimulated Raman Scattering.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Raman effect is amplified by a factor of 1000 to get results in short propagation distance.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8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3702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Pushing the limits…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7" y="457200"/>
            <a:ext cx="7055943" cy="60139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505243"/>
                <a:ext cx="3755079" cy="4363745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Initial pulse is at 2 microns.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Want to get 3 microns.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This means that we need a frequency shift of </a:t>
                </a:r>
                <a:r>
                  <a:rPr lang="en-US" sz="1800" b="1" dirty="0"/>
                  <a:t>c/2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1800" b="1" dirty="0"/>
                  <a:t>m – c/3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1800" b="1" dirty="0"/>
                  <a:t>m = 49 THz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When Raman effect is amplified by another factor of 5, </a:t>
                </a:r>
                <a:r>
                  <a:rPr lang="en-US" sz="1800" b="1" dirty="0"/>
                  <a:t>a negative frequency shift of about 36 THz</a:t>
                </a:r>
                <a:r>
                  <a:rPr lang="en-US" sz="1800" dirty="0"/>
                  <a:t> is seen.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Under these conditions, 25% of the initial peak power is retained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505243"/>
                <a:ext cx="3755079" cy="4363745"/>
              </a:xfrm>
              <a:blipFill>
                <a:blip r:embed="rId3"/>
                <a:stretch>
                  <a:fillRect l="-1136" t="-1397" r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09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7" y="246259"/>
            <a:ext cx="5157787" cy="823912"/>
          </a:xfrm>
        </p:spPr>
        <p:txBody>
          <a:bodyPr/>
          <a:lstStyle/>
          <a:p>
            <a:pPr algn="ctr"/>
            <a:r>
              <a:rPr lang="en-US" sz="3200" dirty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6" y="1281186"/>
            <a:ext cx="5157787" cy="39379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conducted simulations show that ZBLAN fiber is capable of significant frequency shift towards the mid-infrared wavelengths.</a:t>
            </a:r>
          </a:p>
          <a:p>
            <a:r>
              <a:rPr lang="en-US" dirty="0"/>
              <a:t>While resonance losses and pulse spreading cannot be neglected, the percentage of transmission appears reasonable.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457274"/>
            <a:ext cx="5183188" cy="612897"/>
          </a:xfrm>
        </p:spPr>
        <p:txBody>
          <a:bodyPr/>
          <a:lstStyle/>
          <a:p>
            <a:pPr algn="ctr"/>
            <a:r>
              <a:rPr lang="en-US" sz="3200" dirty="0"/>
              <a:t>Future Works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281186"/>
            <a:ext cx="5183188" cy="3684588"/>
          </a:xfrm>
        </p:spPr>
        <p:txBody>
          <a:bodyPr/>
          <a:lstStyle/>
          <a:p>
            <a:r>
              <a:rPr lang="en-US" dirty="0"/>
              <a:t>Simulate pulse propagation through much longer fiber lengths without enhancing the Raman effect to get more realistic results.</a:t>
            </a:r>
          </a:p>
          <a:p>
            <a:r>
              <a:rPr lang="en-US" dirty="0"/>
              <a:t>Look for ideal initial pulse parameters to get as close as possible to the mid-infrared range.</a:t>
            </a:r>
          </a:p>
        </p:txBody>
      </p:sp>
    </p:spTree>
    <p:extLst>
      <p:ext uri="{BB962C8B-B14F-4D97-AF65-F5344CB8AC3E}">
        <p14:creationId xmlns:p14="http://schemas.microsoft.com/office/powerpoint/2010/main" val="360687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1" y="771837"/>
            <a:ext cx="8369023" cy="5944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2" y="107152"/>
            <a:ext cx="10515600" cy="7090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Last Minute!: A negative frequency shift of 50 THz is observed when </a:t>
            </a:r>
            <a:r>
              <a:rPr lang="en-US" sz="2800" dirty="0" smtClean="0"/>
              <a:t>second order soliton is ejected as the </a:t>
            </a:r>
            <a:r>
              <a:rPr lang="en-US" sz="2800" smtClean="0"/>
              <a:t>initial pulse</a:t>
            </a:r>
            <a:r>
              <a:rPr lang="en-US" sz="280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907"/>
            <a:ext cx="10515600" cy="915035"/>
          </a:xfrm>
        </p:spPr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236"/>
            <a:ext cx="10515600" cy="4783015"/>
          </a:xfrm>
        </p:spPr>
        <p:txBody>
          <a:bodyPr/>
          <a:lstStyle/>
          <a:p>
            <a:r>
              <a:rPr lang="en-US" dirty="0"/>
              <a:t>This work is partially funded by the National Science Foundation (NSF) and the Air Force Office of Scientific Research (AFOSR) through NSF grant number </a:t>
            </a:r>
            <a:r>
              <a:rPr lang="en-US" dirty="0">
                <a:hlinkClick r:id="rId2"/>
              </a:rPr>
              <a:t>PHYS-1461251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would additionally like to thank the LUMOS group for their support, and Professor Washburn for his guidance throughout the program.</a:t>
            </a:r>
          </a:p>
        </p:txBody>
      </p:sp>
      <p:pic>
        <p:nvPicPr>
          <p:cNvPr id="1026" name="Picture 2" descr="https://encrypted-tbn1.gstatic.com/images?q=tbn:ANd9GcSa3Q2mLtrzr6tSLwU6tZDIpmUwTaKP0lODARq5gkujA6eg-fqI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26031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44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908"/>
            <a:ext cx="10515600" cy="1041644"/>
          </a:xfrm>
        </p:spPr>
        <p:txBody>
          <a:bodyPr/>
          <a:lstStyle/>
          <a:p>
            <a:pPr algn="ctr"/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3552"/>
                <a:ext cx="10515600" cy="4768946"/>
              </a:xfrm>
            </p:spPr>
            <p:txBody>
              <a:bodyPr/>
              <a:lstStyle/>
              <a:p>
                <a:r>
                  <a:rPr lang="en-US" dirty="0"/>
                  <a:t>We want mid-infrared light (3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m - 5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m) primarily because of its applications in absorption spectroscopy.</a:t>
                </a:r>
              </a:p>
              <a:p>
                <a:r>
                  <a:rPr lang="en-US" dirty="0"/>
                  <a:t>There are many gases that absorb light in this range.</a:t>
                </a:r>
              </a:p>
              <a:p>
                <a:r>
                  <a:rPr lang="en-US" dirty="0"/>
                  <a:t>So having a tightly spaced frequency comb in the mid-infrared would be quite nice – allowing us to do things like really sensitive gas detection.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3552"/>
                <a:ext cx="10515600" cy="4768946"/>
              </a:xfrm>
              <a:blipFill>
                <a:blip r:embed="rId2"/>
                <a:stretch>
                  <a:fillRect l="-1043" t="-2043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91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to make a pulsed laser at 3 microns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b="1" dirty="0"/>
              <a:t>Option 1: </a:t>
            </a:r>
            <a:r>
              <a:rPr lang="en-US" dirty="0"/>
              <a:t>Find a ‘magical’ substance that both lases and efficiently mode–locks around that wavelength.</a:t>
            </a:r>
          </a:p>
          <a:p>
            <a:r>
              <a:rPr lang="en-US" b="1" dirty="0"/>
              <a:t>Option 2:</a:t>
            </a:r>
            <a:r>
              <a:rPr lang="en-US" dirty="0"/>
              <a:t> Find a ‘magical’ fiber that uses non-linear optical effects to turn a regular pulsed laser into a 3 micron pulsed laser.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We choose option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09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Why does the fiber have to be magical?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653"/>
            <a:ext cx="10515600" cy="4351338"/>
          </a:xfrm>
        </p:spPr>
        <p:txBody>
          <a:bodyPr/>
          <a:lstStyle/>
          <a:p>
            <a:r>
              <a:rPr lang="en-US" dirty="0"/>
              <a:t>A normal fused silica fiber is also capable of frequency transformation.</a:t>
            </a:r>
          </a:p>
          <a:p>
            <a:r>
              <a:rPr lang="en-US" dirty="0"/>
              <a:t>The problem is that for the mid-infrared range, silica  is highly absorptive, so doesn’t let through much of the light it converts.</a:t>
            </a:r>
          </a:p>
          <a:p>
            <a:r>
              <a:rPr lang="en-US" b="1" dirty="0"/>
              <a:t>ZBLAN does not absorb 3 micron light</a:t>
            </a:r>
            <a:r>
              <a:rPr lang="en-US" dirty="0"/>
              <a:t>, providing the needed magic.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7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Frequency Conversion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71654"/>
          </a:xfrm>
        </p:spPr>
        <p:txBody>
          <a:bodyPr/>
          <a:lstStyle/>
          <a:p>
            <a:r>
              <a:rPr lang="en-US" dirty="0"/>
              <a:t>In a molecular medium, a pair of light waves can resonate with the molecular vibration modes in such a way that energy is transferred from high frequency to low: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called </a:t>
            </a:r>
            <a:r>
              <a:rPr lang="en-US" b="1" dirty="0"/>
              <a:t>Stimulated</a:t>
            </a:r>
            <a:r>
              <a:rPr lang="en-US" dirty="0"/>
              <a:t> </a:t>
            </a:r>
            <a:r>
              <a:rPr lang="en-US" b="1" dirty="0"/>
              <a:t>Raman Scattering</a:t>
            </a:r>
            <a:endParaRPr lang="en-US" dirty="0"/>
          </a:p>
          <a:p>
            <a:endParaRPr lang="en-US" dirty="0"/>
          </a:p>
        </p:txBody>
      </p:sp>
      <p:sp>
        <p:nvSpPr>
          <p:cNvPr id="5" name="Freeform 10"/>
          <p:cNvSpPr/>
          <p:nvPr/>
        </p:nvSpPr>
        <p:spPr>
          <a:xfrm rot="11174625">
            <a:off x="1087301" y="2780148"/>
            <a:ext cx="2425388" cy="942637"/>
          </a:xfrm>
          <a:custGeom>
            <a:avLst/>
            <a:gdLst>
              <a:gd name="connsiteX0" fmla="*/ 0 w 9395791"/>
              <a:gd name="connsiteY0" fmla="*/ 452645 h 976238"/>
              <a:gd name="connsiteX1" fmla="*/ 1258956 w 9395791"/>
              <a:gd name="connsiteY1" fmla="*/ 15324 h 976238"/>
              <a:gd name="connsiteX2" fmla="*/ 2676939 w 9395791"/>
              <a:gd name="connsiteY2" fmla="*/ 942976 h 976238"/>
              <a:gd name="connsiteX3" fmla="*/ 4121426 w 9395791"/>
              <a:gd name="connsiteY3" fmla="*/ 68332 h 976238"/>
              <a:gd name="connsiteX4" fmla="*/ 5499652 w 9395791"/>
              <a:gd name="connsiteY4" fmla="*/ 942976 h 976238"/>
              <a:gd name="connsiteX5" fmla="*/ 7063409 w 9395791"/>
              <a:gd name="connsiteY5" fmla="*/ 108089 h 976238"/>
              <a:gd name="connsiteX6" fmla="*/ 8428383 w 9395791"/>
              <a:gd name="connsiteY6" fmla="*/ 969480 h 976238"/>
              <a:gd name="connsiteX7" fmla="*/ 9395791 w 9395791"/>
              <a:gd name="connsiteY7" fmla="*/ 439393 h 976238"/>
              <a:gd name="connsiteX0" fmla="*/ 0 w 9395791"/>
              <a:gd name="connsiteY0" fmla="*/ 440012 h 963605"/>
              <a:gd name="connsiteX1" fmla="*/ 1472496 w 9395791"/>
              <a:gd name="connsiteY1" fmla="*/ 15943 h 963605"/>
              <a:gd name="connsiteX2" fmla="*/ 2676939 w 9395791"/>
              <a:gd name="connsiteY2" fmla="*/ 930343 h 963605"/>
              <a:gd name="connsiteX3" fmla="*/ 4121426 w 9395791"/>
              <a:gd name="connsiteY3" fmla="*/ 55699 h 963605"/>
              <a:gd name="connsiteX4" fmla="*/ 5499652 w 9395791"/>
              <a:gd name="connsiteY4" fmla="*/ 930343 h 963605"/>
              <a:gd name="connsiteX5" fmla="*/ 7063409 w 9395791"/>
              <a:gd name="connsiteY5" fmla="*/ 95456 h 963605"/>
              <a:gd name="connsiteX6" fmla="*/ 8428383 w 9395791"/>
              <a:gd name="connsiteY6" fmla="*/ 956847 h 963605"/>
              <a:gd name="connsiteX7" fmla="*/ 9395791 w 9395791"/>
              <a:gd name="connsiteY7" fmla="*/ 426760 h 963605"/>
              <a:gd name="connsiteX0" fmla="*/ 0 w 9011416"/>
              <a:gd name="connsiteY0" fmla="*/ 476244 h 960081"/>
              <a:gd name="connsiteX1" fmla="*/ 1088121 w 9011416"/>
              <a:gd name="connsiteY1" fmla="*/ 12419 h 960081"/>
              <a:gd name="connsiteX2" fmla="*/ 2292564 w 9011416"/>
              <a:gd name="connsiteY2" fmla="*/ 926819 h 960081"/>
              <a:gd name="connsiteX3" fmla="*/ 3737051 w 9011416"/>
              <a:gd name="connsiteY3" fmla="*/ 52175 h 960081"/>
              <a:gd name="connsiteX4" fmla="*/ 5115277 w 9011416"/>
              <a:gd name="connsiteY4" fmla="*/ 926819 h 960081"/>
              <a:gd name="connsiteX5" fmla="*/ 6679034 w 9011416"/>
              <a:gd name="connsiteY5" fmla="*/ 91932 h 960081"/>
              <a:gd name="connsiteX6" fmla="*/ 8044008 w 9011416"/>
              <a:gd name="connsiteY6" fmla="*/ 953323 h 960081"/>
              <a:gd name="connsiteX7" fmla="*/ 9011416 w 9011416"/>
              <a:gd name="connsiteY7" fmla="*/ 423236 h 960081"/>
              <a:gd name="connsiteX0" fmla="*/ 0 w 9011416"/>
              <a:gd name="connsiteY0" fmla="*/ 476244 h 960081"/>
              <a:gd name="connsiteX1" fmla="*/ 1088121 w 9011416"/>
              <a:gd name="connsiteY1" fmla="*/ 12419 h 960081"/>
              <a:gd name="connsiteX2" fmla="*/ 2292564 w 9011416"/>
              <a:gd name="connsiteY2" fmla="*/ 926819 h 960081"/>
              <a:gd name="connsiteX3" fmla="*/ 3907881 w 9011416"/>
              <a:gd name="connsiteY3" fmla="*/ 25671 h 960081"/>
              <a:gd name="connsiteX4" fmla="*/ 5115277 w 9011416"/>
              <a:gd name="connsiteY4" fmla="*/ 926819 h 960081"/>
              <a:gd name="connsiteX5" fmla="*/ 6679034 w 9011416"/>
              <a:gd name="connsiteY5" fmla="*/ 91932 h 960081"/>
              <a:gd name="connsiteX6" fmla="*/ 8044008 w 9011416"/>
              <a:gd name="connsiteY6" fmla="*/ 953323 h 960081"/>
              <a:gd name="connsiteX7" fmla="*/ 9011416 w 9011416"/>
              <a:gd name="connsiteY7" fmla="*/ 423236 h 960081"/>
              <a:gd name="connsiteX0" fmla="*/ 0 w 9011416"/>
              <a:gd name="connsiteY0" fmla="*/ 476244 h 957918"/>
              <a:gd name="connsiteX1" fmla="*/ 1088121 w 9011416"/>
              <a:gd name="connsiteY1" fmla="*/ 12419 h 957918"/>
              <a:gd name="connsiteX2" fmla="*/ 2292564 w 9011416"/>
              <a:gd name="connsiteY2" fmla="*/ 926819 h 957918"/>
              <a:gd name="connsiteX3" fmla="*/ 3907881 w 9011416"/>
              <a:gd name="connsiteY3" fmla="*/ 25671 h 957918"/>
              <a:gd name="connsiteX4" fmla="*/ 5115277 w 9011416"/>
              <a:gd name="connsiteY4" fmla="*/ 926819 h 957918"/>
              <a:gd name="connsiteX5" fmla="*/ 6807158 w 9011416"/>
              <a:gd name="connsiteY5" fmla="*/ 158193 h 957918"/>
              <a:gd name="connsiteX6" fmla="*/ 8044008 w 9011416"/>
              <a:gd name="connsiteY6" fmla="*/ 953323 h 957918"/>
              <a:gd name="connsiteX7" fmla="*/ 9011416 w 9011416"/>
              <a:gd name="connsiteY7" fmla="*/ 423236 h 957918"/>
              <a:gd name="connsiteX0" fmla="*/ 0 w 9011416"/>
              <a:gd name="connsiteY0" fmla="*/ 463476 h 945150"/>
              <a:gd name="connsiteX1" fmla="*/ 1216244 w 9011416"/>
              <a:gd name="connsiteY1" fmla="*/ 12903 h 945150"/>
              <a:gd name="connsiteX2" fmla="*/ 2292564 w 9011416"/>
              <a:gd name="connsiteY2" fmla="*/ 914051 h 945150"/>
              <a:gd name="connsiteX3" fmla="*/ 3907881 w 9011416"/>
              <a:gd name="connsiteY3" fmla="*/ 12903 h 945150"/>
              <a:gd name="connsiteX4" fmla="*/ 5115277 w 9011416"/>
              <a:gd name="connsiteY4" fmla="*/ 914051 h 945150"/>
              <a:gd name="connsiteX5" fmla="*/ 6807158 w 9011416"/>
              <a:gd name="connsiteY5" fmla="*/ 145425 h 945150"/>
              <a:gd name="connsiteX6" fmla="*/ 8044008 w 9011416"/>
              <a:gd name="connsiteY6" fmla="*/ 940555 h 945150"/>
              <a:gd name="connsiteX7" fmla="*/ 9011416 w 9011416"/>
              <a:gd name="connsiteY7" fmla="*/ 410468 h 945150"/>
              <a:gd name="connsiteX0" fmla="*/ 0 w 9011416"/>
              <a:gd name="connsiteY0" fmla="*/ 459457 h 941131"/>
              <a:gd name="connsiteX1" fmla="*/ 1216244 w 9011416"/>
              <a:gd name="connsiteY1" fmla="*/ 8884 h 941131"/>
              <a:gd name="connsiteX2" fmla="*/ 2249856 w 9011416"/>
              <a:gd name="connsiteY2" fmla="*/ 817267 h 941131"/>
              <a:gd name="connsiteX3" fmla="*/ 3907881 w 9011416"/>
              <a:gd name="connsiteY3" fmla="*/ 8884 h 941131"/>
              <a:gd name="connsiteX4" fmla="*/ 5115277 w 9011416"/>
              <a:gd name="connsiteY4" fmla="*/ 910032 h 941131"/>
              <a:gd name="connsiteX5" fmla="*/ 6807158 w 9011416"/>
              <a:gd name="connsiteY5" fmla="*/ 141406 h 941131"/>
              <a:gd name="connsiteX6" fmla="*/ 8044008 w 9011416"/>
              <a:gd name="connsiteY6" fmla="*/ 936536 h 941131"/>
              <a:gd name="connsiteX7" fmla="*/ 9011416 w 9011416"/>
              <a:gd name="connsiteY7" fmla="*/ 406449 h 941131"/>
              <a:gd name="connsiteX0" fmla="*/ 0 w 9011416"/>
              <a:gd name="connsiteY0" fmla="*/ 459457 h 945731"/>
              <a:gd name="connsiteX1" fmla="*/ 1216244 w 9011416"/>
              <a:gd name="connsiteY1" fmla="*/ 8884 h 945731"/>
              <a:gd name="connsiteX2" fmla="*/ 2249856 w 9011416"/>
              <a:gd name="connsiteY2" fmla="*/ 817267 h 945731"/>
              <a:gd name="connsiteX3" fmla="*/ 3907881 w 9011416"/>
              <a:gd name="connsiteY3" fmla="*/ 8884 h 945731"/>
              <a:gd name="connsiteX4" fmla="*/ 5115277 w 9011416"/>
              <a:gd name="connsiteY4" fmla="*/ 910032 h 945731"/>
              <a:gd name="connsiteX5" fmla="*/ 6465495 w 9011416"/>
              <a:gd name="connsiteY5" fmla="*/ 8885 h 945731"/>
              <a:gd name="connsiteX6" fmla="*/ 8044008 w 9011416"/>
              <a:gd name="connsiteY6" fmla="*/ 936536 h 945731"/>
              <a:gd name="connsiteX7" fmla="*/ 9011416 w 9011416"/>
              <a:gd name="connsiteY7" fmla="*/ 406449 h 945731"/>
              <a:gd name="connsiteX0" fmla="*/ 0 w 9011416"/>
              <a:gd name="connsiteY0" fmla="*/ 459457 h 910032"/>
              <a:gd name="connsiteX1" fmla="*/ 1216244 w 9011416"/>
              <a:gd name="connsiteY1" fmla="*/ 8884 h 910032"/>
              <a:gd name="connsiteX2" fmla="*/ 2249856 w 9011416"/>
              <a:gd name="connsiteY2" fmla="*/ 817267 h 910032"/>
              <a:gd name="connsiteX3" fmla="*/ 3907881 w 9011416"/>
              <a:gd name="connsiteY3" fmla="*/ 8884 h 910032"/>
              <a:gd name="connsiteX4" fmla="*/ 5115277 w 9011416"/>
              <a:gd name="connsiteY4" fmla="*/ 910032 h 910032"/>
              <a:gd name="connsiteX5" fmla="*/ 6465495 w 9011416"/>
              <a:gd name="connsiteY5" fmla="*/ 8885 h 910032"/>
              <a:gd name="connsiteX6" fmla="*/ 8086719 w 9011416"/>
              <a:gd name="connsiteY6" fmla="*/ 843771 h 910032"/>
              <a:gd name="connsiteX7" fmla="*/ 9011416 w 9011416"/>
              <a:gd name="connsiteY7" fmla="*/ 406449 h 910032"/>
              <a:gd name="connsiteX0" fmla="*/ 0 w 8883293"/>
              <a:gd name="connsiteY0" fmla="*/ 459457 h 910032"/>
              <a:gd name="connsiteX1" fmla="*/ 1216244 w 8883293"/>
              <a:gd name="connsiteY1" fmla="*/ 8884 h 910032"/>
              <a:gd name="connsiteX2" fmla="*/ 2249856 w 8883293"/>
              <a:gd name="connsiteY2" fmla="*/ 817267 h 910032"/>
              <a:gd name="connsiteX3" fmla="*/ 3907881 w 8883293"/>
              <a:gd name="connsiteY3" fmla="*/ 8884 h 910032"/>
              <a:gd name="connsiteX4" fmla="*/ 5115277 w 8883293"/>
              <a:gd name="connsiteY4" fmla="*/ 910032 h 910032"/>
              <a:gd name="connsiteX5" fmla="*/ 6465495 w 8883293"/>
              <a:gd name="connsiteY5" fmla="*/ 8885 h 910032"/>
              <a:gd name="connsiteX6" fmla="*/ 8086719 w 8883293"/>
              <a:gd name="connsiteY6" fmla="*/ 843771 h 910032"/>
              <a:gd name="connsiteX7" fmla="*/ 8883293 w 8883293"/>
              <a:gd name="connsiteY7" fmla="*/ 287180 h 910032"/>
              <a:gd name="connsiteX0" fmla="*/ 0 w 8883293"/>
              <a:gd name="connsiteY0" fmla="*/ 459457 h 848402"/>
              <a:gd name="connsiteX1" fmla="*/ 1216244 w 8883293"/>
              <a:gd name="connsiteY1" fmla="*/ 8884 h 848402"/>
              <a:gd name="connsiteX2" fmla="*/ 2249856 w 8883293"/>
              <a:gd name="connsiteY2" fmla="*/ 817267 h 848402"/>
              <a:gd name="connsiteX3" fmla="*/ 3907881 w 8883293"/>
              <a:gd name="connsiteY3" fmla="*/ 8884 h 848402"/>
              <a:gd name="connsiteX4" fmla="*/ 5371527 w 8883293"/>
              <a:gd name="connsiteY4" fmla="*/ 843772 h 848402"/>
              <a:gd name="connsiteX5" fmla="*/ 6465495 w 8883293"/>
              <a:gd name="connsiteY5" fmla="*/ 8885 h 848402"/>
              <a:gd name="connsiteX6" fmla="*/ 8086719 w 8883293"/>
              <a:gd name="connsiteY6" fmla="*/ 843771 h 848402"/>
              <a:gd name="connsiteX7" fmla="*/ 8883293 w 8883293"/>
              <a:gd name="connsiteY7" fmla="*/ 287180 h 848402"/>
              <a:gd name="connsiteX0" fmla="*/ 0 w 8883293"/>
              <a:gd name="connsiteY0" fmla="*/ 460558 h 849503"/>
              <a:gd name="connsiteX1" fmla="*/ 1216244 w 8883293"/>
              <a:gd name="connsiteY1" fmla="*/ 9985 h 849503"/>
              <a:gd name="connsiteX2" fmla="*/ 2719646 w 8883293"/>
              <a:gd name="connsiteY2" fmla="*/ 844872 h 849503"/>
              <a:gd name="connsiteX3" fmla="*/ 3907881 w 8883293"/>
              <a:gd name="connsiteY3" fmla="*/ 9985 h 849503"/>
              <a:gd name="connsiteX4" fmla="*/ 5371527 w 8883293"/>
              <a:gd name="connsiteY4" fmla="*/ 844873 h 849503"/>
              <a:gd name="connsiteX5" fmla="*/ 6465495 w 8883293"/>
              <a:gd name="connsiteY5" fmla="*/ 9986 h 849503"/>
              <a:gd name="connsiteX6" fmla="*/ 8086719 w 8883293"/>
              <a:gd name="connsiteY6" fmla="*/ 844872 h 849503"/>
              <a:gd name="connsiteX7" fmla="*/ 8883293 w 8883293"/>
              <a:gd name="connsiteY7" fmla="*/ 288281 h 849503"/>
              <a:gd name="connsiteX0" fmla="*/ 0 w 8883293"/>
              <a:gd name="connsiteY0" fmla="*/ 450573 h 839518"/>
              <a:gd name="connsiteX1" fmla="*/ 1515200 w 8883293"/>
              <a:gd name="connsiteY1" fmla="*/ 79513 h 839518"/>
              <a:gd name="connsiteX2" fmla="*/ 2719646 w 8883293"/>
              <a:gd name="connsiteY2" fmla="*/ 834887 h 839518"/>
              <a:gd name="connsiteX3" fmla="*/ 3907881 w 8883293"/>
              <a:gd name="connsiteY3" fmla="*/ 0 h 839518"/>
              <a:gd name="connsiteX4" fmla="*/ 5371527 w 8883293"/>
              <a:gd name="connsiteY4" fmla="*/ 834888 h 839518"/>
              <a:gd name="connsiteX5" fmla="*/ 6465495 w 8883293"/>
              <a:gd name="connsiteY5" fmla="*/ 1 h 839518"/>
              <a:gd name="connsiteX6" fmla="*/ 8086719 w 8883293"/>
              <a:gd name="connsiteY6" fmla="*/ 834887 h 839518"/>
              <a:gd name="connsiteX7" fmla="*/ 8883293 w 8883293"/>
              <a:gd name="connsiteY7" fmla="*/ 278296 h 839518"/>
              <a:gd name="connsiteX0" fmla="*/ 0 w 8413503"/>
              <a:gd name="connsiteY0" fmla="*/ 516834 h 839518"/>
              <a:gd name="connsiteX1" fmla="*/ 1045410 w 8413503"/>
              <a:gd name="connsiteY1" fmla="*/ 79513 h 839518"/>
              <a:gd name="connsiteX2" fmla="*/ 2249856 w 8413503"/>
              <a:gd name="connsiteY2" fmla="*/ 834887 h 839518"/>
              <a:gd name="connsiteX3" fmla="*/ 3438091 w 8413503"/>
              <a:gd name="connsiteY3" fmla="*/ 0 h 839518"/>
              <a:gd name="connsiteX4" fmla="*/ 4901737 w 8413503"/>
              <a:gd name="connsiteY4" fmla="*/ 834888 h 839518"/>
              <a:gd name="connsiteX5" fmla="*/ 599570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6834 h 839518"/>
              <a:gd name="connsiteX1" fmla="*/ 1002703 w 8413503"/>
              <a:gd name="connsiteY1" fmla="*/ 13252 h 839518"/>
              <a:gd name="connsiteX2" fmla="*/ 2249856 w 8413503"/>
              <a:gd name="connsiteY2" fmla="*/ 834887 h 839518"/>
              <a:gd name="connsiteX3" fmla="*/ 3438091 w 8413503"/>
              <a:gd name="connsiteY3" fmla="*/ 0 h 839518"/>
              <a:gd name="connsiteX4" fmla="*/ 4901737 w 8413503"/>
              <a:gd name="connsiteY4" fmla="*/ 834888 h 839518"/>
              <a:gd name="connsiteX5" fmla="*/ 599570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6834 h 839518"/>
              <a:gd name="connsiteX1" fmla="*/ 1002703 w 8413503"/>
              <a:gd name="connsiteY1" fmla="*/ 13252 h 839518"/>
              <a:gd name="connsiteX2" fmla="*/ 2249856 w 8413503"/>
              <a:gd name="connsiteY2" fmla="*/ 834887 h 839518"/>
              <a:gd name="connsiteX3" fmla="*/ 3608925 w 8413503"/>
              <a:gd name="connsiteY3" fmla="*/ 0 h 839518"/>
              <a:gd name="connsiteX4" fmla="*/ 4901737 w 8413503"/>
              <a:gd name="connsiteY4" fmla="*/ 834888 h 839518"/>
              <a:gd name="connsiteX5" fmla="*/ 599570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6834 h 839518"/>
              <a:gd name="connsiteX1" fmla="*/ 1002703 w 8413503"/>
              <a:gd name="connsiteY1" fmla="*/ 13252 h 839518"/>
              <a:gd name="connsiteX2" fmla="*/ 2249856 w 8413503"/>
              <a:gd name="connsiteY2" fmla="*/ 834887 h 839518"/>
              <a:gd name="connsiteX3" fmla="*/ 3608925 w 8413503"/>
              <a:gd name="connsiteY3" fmla="*/ 0 h 839518"/>
              <a:gd name="connsiteX4" fmla="*/ 4901737 w 8413503"/>
              <a:gd name="connsiteY4" fmla="*/ 834888 h 839518"/>
              <a:gd name="connsiteX5" fmla="*/ 620924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7013 h 835070"/>
              <a:gd name="connsiteX1" fmla="*/ 1002703 w 8413503"/>
              <a:gd name="connsiteY1" fmla="*/ 13431 h 835070"/>
              <a:gd name="connsiteX2" fmla="*/ 2249856 w 8413503"/>
              <a:gd name="connsiteY2" fmla="*/ 835066 h 835070"/>
              <a:gd name="connsiteX3" fmla="*/ 3608925 w 8413503"/>
              <a:gd name="connsiteY3" fmla="*/ 179 h 835070"/>
              <a:gd name="connsiteX4" fmla="*/ 4901737 w 8413503"/>
              <a:gd name="connsiteY4" fmla="*/ 835067 h 835070"/>
              <a:gd name="connsiteX5" fmla="*/ 6209245 w 8413503"/>
              <a:gd name="connsiteY5" fmla="*/ 180 h 835070"/>
              <a:gd name="connsiteX6" fmla="*/ 7531511 w 8413503"/>
              <a:gd name="connsiteY6" fmla="*/ 755553 h 835070"/>
              <a:gd name="connsiteX7" fmla="*/ 8413503 w 8413503"/>
              <a:gd name="connsiteY7" fmla="*/ 278475 h 835070"/>
              <a:gd name="connsiteX0" fmla="*/ 0 w 8242670"/>
              <a:gd name="connsiteY0" fmla="*/ 517013 h 835070"/>
              <a:gd name="connsiteX1" fmla="*/ 1002703 w 8242670"/>
              <a:gd name="connsiteY1" fmla="*/ 13431 h 835070"/>
              <a:gd name="connsiteX2" fmla="*/ 2249856 w 8242670"/>
              <a:gd name="connsiteY2" fmla="*/ 835066 h 835070"/>
              <a:gd name="connsiteX3" fmla="*/ 3608925 w 8242670"/>
              <a:gd name="connsiteY3" fmla="*/ 179 h 835070"/>
              <a:gd name="connsiteX4" fmla="*/ 4901737 w 8242670"/>
              <a:gd name="connsiteY4" fmla="*/ 835067 h 835070"/>
              <a:gd name="connsiteX5" fmla="*/ 6209245 w 8242670"/>
              <a:gd name="connsiteY5" fmla="*/ 180 h 835070"/>
              <a:gd name="connsiteX6" fmla="*/ 7531511 w 8242670"/>
              <a:gd name="connsiteY6" fmla="*/ 755553 h 835070"/>
              <a:gd name="connsiteX7" fmla="*/ 8242670 w 8242670"/>
              <a:gd name="connsiteY7" fmla="*/ 291727 h 835070"/>
              <a:gd name="connsiteX0" fmla="*/ 0 w 8242670"/>
              <a:gd name="connsiteY0" fmla="*/ 516960 h 835017"/>
              <a:gd name="connsiteX1" fmla="*/ 1002703 w 8242670"/>
              <a:gd name="connsiteY1" fmla="*/ 13378 h 835017"/>
              <a:gd name="connsiteX2" fmla="*/ 2249856 w 8242670"/>
              <a:gd name="connsiteY2" fmla="*/ 835013 h 835017"/>
              <a:gd name="connsiteX3" fmla="*/ 3608925 w 8242670"/>
              <a:gd name="connsiteY3" fmla="*/ 126 h 835017"/>
              <a:gd name="connsiteX4" fmla="*/ 5200694 w 8242670"/>
              <a:gd name="connsiteY4" fmla="*/ 821762 h 835017"/>
              <a:gd name="connsiteX5" fmla="*/ 6209245 w 8242670"/>
              <a:gd name="connsiteY5" fmla="*/ 127 h 835017"/>
              <a:gd name="connsiteX6" fmla="*/ 7531511 w 8242670"/>
              <a:gd name="connsiteY6" fmla="*/ 755500 h 835017"/>
              <a:gd name="connsiteX7" fmla="*/ 8242670 w 8242670"/>
              <a:gd name="connsiteY7" fmla="*/ 291674 h 835017"/>
              <a:gd name="connsiteX0" fmla="*/ 0 w 8029129"/>
              <a:gd name="connsiteY0" fmla="*/ 503708 h 835017"/>
              <a:gd name="connsiteX1" fmla="*/ 789162 w 8029129"/>
              <a:gd name="connsiteY1" fmla="*/ 13378 h 835017"/>
              <a:gd name="connsiteX2" fmla="*/ 2036315 w 8029129"/>
              <a:gd name="connsiteY2" fmla="*/ 835013 h 835017"/>
              <a:gd name="connsiteX3" fmla="*/ 3395384 w 8029129"/>
              <a:gd name="connsiteY3" fmla="*/ 126 h 835017"/>
              <a:gd name="connsiteX4" fmla="*/ 4987153 w 8029129"/>
              <a:gd name="connsiteY4" fmla="*/ 821762 h 835017"/>
              <a:gd name="connsiteX5" fmla="*/ 5995704 w 8029129"/>
              <a:gd name="connsiteY5" fmla="*/ 127 h 835017"/>
              <a:gd name="connsiteX6" fmla="*/ 7317970 w 8029129"/>
              <a:gd name="connsiteY6" fmla="*/ 755500 h 835017"/>
              <a:gd name="connsiteX7" fmla="*/ 8029129 w 8029129"/>
              <a:gd name="connsiteY7" fmla="*/ 291674 h 835017"/>
              <a:gd name="connsiteX0" fmla="*/ 0 w 8029129"/>
              <a:gd name="connsiteY0" fmla="*/ 503708 h 835017"/>
              <a:gd name="connsiteX1" fmla="*/ 789162 w 8029129"/>
              <a:gd name="connsiteY1" fmla="*/ 13378 h 835017"/>
              <a:gd name="connsiteX2" fmla="*/ 2036315 w 8029129"/>
              <a:gd name="connsiteY2" fmla="*/ 835013 h 835017"/>
              <a:gd name="connsiteX3" fmla="*/ 3395384 w 8029129"/>
              <a:gd name="connsiteY3" fmla="*/ 126 h 835017"/>
              <a:gd name="connsiteX4" fmla="*/ 4987153 w 8029129"/>
              <a:gd name="connsiteY4" fmla="*/ 821762 h 835017"/>
              <a:gd name="connsiteX5" fmla="*/ 6209246 w 8029129"/>
              <a:gd name="connsiteY5" fmla="*/ 127 h 835017"/>
              <a:gd name="connsiteX6" fmla="*/ 7317970 w 8029129"/>
              <a:gd name="connsiteY6" fmla="*/ 755500 h 835017"/>
              <a:gd name="connsiteX7" fmla="*/ 8029129 w 8029129"/>
              <a:gd name="connsiteY7" fmla="*/ 291674 h 835017"/>
              <a:gd name="connsiteX0" fmla="*/ 0 w 8029129"/>
              <a:gd name="connsiteY0" fmla="*/ 503661 h 834970"/>
              <a:gd name="connsiteX1" fmla="*/ 789162 w 8029129"/>
              <a:gd name="connsiteY1" fmla="*/ 13331 h 834970"/>
              <a:gd name="connsiteX2" fmla="*/ 2036315 w 8029129"/>
              <a:gd name="connsiteY2" fmla="*/ 834966 h 834970"/>
              <a:gd name="connsiteX3" fmla="*/ 3395384 w 8029129"/>
              <a:gd name="connsiteY3" fmla="*/ 79 h 834970"/>
              <a:gd name="connsiteX4" fmla="*/ 4987153 w 8029129"/>
              <a:gd name="connsiteY4" fmla="*/ 821715 h 834970"/>
              <a:gd name="connsiteX5" fmla="*/ 6209246 w 8029129"/>
              <a:gd name="connsiteY5" fmla="*/ 80 h 834970"/>
              <a:gd name="connsiteX6" fmla="*/ 7531508 w 8029129"/>
              <a:gd name="connsiteY6" fmla="*/ 768705 h 834970"/>
              <a:gd name="connsiteX7" fmla="*/ 8029129 w 8029129"/>
              <a:gd name="connsiteY7" fmla="*/ 291627 h 834970"/>
              <a:gd name="connsiteX0" fmla="*/ 0 w 8242670"/>
              <a:gd name="connsiteY0" fmla="*/ 503661 h 834970"/>
              <a:gd name="connsiteX1" fmla="*/ 789162 w 8242670"/>
              <a:gd name="connsiteY1" fmla="*/ 13331 h 834970"/>
              <a:gd name="connsiteX2" fmla="*/ 2036315 w 8242670"/>
              <a:gd name="connsiteY2" fmla="*/ 834966 h 834970"/>
              <a:gd name="connsiteX3" fmla="*/ 3395384 w 8242670"/>
              <a:gd name="connsiteY3" fmla="*/ 79 h 834970"/>
              <a:gd name="connsiteX4" fmla="*/ 4987153 w 8242670"/>
              <a:gd name="connsiteY4" fmla="*/ 821715 h 834970"/>
              <a:gd name="connsiteX5" fmla="*/ 6209246 w 8242670"/>
              <a:gd name="connsiteY5" fmla="*/ 80 h 834970"/>
              <a:gd name="connsiteX6" fmla="*/ 7531508 w 8242670"/>
              <a:gd name="connsiteY6" fmla="*/ 768705 h 834970"/>
              <a:gd name="connsiteX7" fmla="*/ 8242670 w 8242670"/>
              <a:gd name="connsiteY7" fmla="*/ 265123 h 834970"/>
              <a:gd name="connsiteX0" fmla="*/ 0 w 8413500"/>
              <a:gd name="connsiteY0" fmla="*/ 503661 h 834970"/>
              <a:gd name="connsiteX1" fmla="*/ 959992 w 8413500"/>
              <a:gd name="connsiteY1" fmla="*/ 13331 h 834970"/>
              <a:gd name="connsiteX2" fmla="*/ 2207145 w 8413500"/>
              <a:gd name="connsiteY2" fmla="*/ 834966 h 834970"/>
              <a:gd name="connsiteX3" fmla="*/ 3566214 w 8413500"/>
              <a:gd name="connsiteY3" fmla="*/ 79 h 834970"/>
              <a:gd name="connsiteX4" fmla="*/ 5157983 w 8413500"/>
              <a:gd name="connsiteY4" fmla="*/ 821715 h 834970"/>
              <a:gd name="connsiteX5" fmla="*/ 6380076 w 8413500"/>
              <a:gd name="connsiteY5" fmla="*/ 80 h 834970"/>
              <a:gd name="connsiteX6" fmla="*/ 7702338 w 8413500"/>
              <a:gd name="connsiteY6" fmla="*/ 768705 h 834970"/>
              <a:gd name="connsiteX7" fmla="*/ 8413500 w 8413500"/>
              <a:gd name="connsiteY7" fmla="*/ 265123 h 834970"/>
              <a:gd name="connsiteX0" fmla="*/ 0 w 8413500"/>
              <a:gd name="connsiteY0" fmla="*/ 503587 h 834896"/>
              <a:gd name="connsiteX1" fmla="*/ 959992 w 8413500"/>
              <a:gd name="connsiteY1" fmla="*/ 13257 h 834896"/>
              <a:gd name="connsiteX2" fmla="*/ 2207145 w 8413500"/>
              <a:gd name="connsiteY2" fmla="*/ 834892 h 834896"/>
              <a:gd name="connsiteX3" fmla="*/ 3566214 w 8413500"/>
              <a:gd name="connsiteY3" fmla="*/ 5 h 834896"/>
              <a:gd name="connsiteX4" fmla="*/ 5157983 w 8413500"/>
              <a:gd name="connsiteY4" fmla="*/ 821641 h 834896"/>
              <a:gd name="connsiteX5" fmla="*/ 6380076 w 8413500"/>
              <a:gd name="connsiteY5" fmla="*/ 6 h 834896"/>
              <a:gd name="connsiteX6" fmla="*/ 7745045 w 8413500"/>
              <a:gd name="connsiteY6" fmla="*/ 821640 h 834896"/>
              <a:gd name="connsiteX7" fmla="*/ 8413500 w 8413500"/>
              <a:gd name="connsiteY7" fmla="*/ 265049 h 834896"/>
              <a:gd name="connsiteX0" fmla="*/ 0 w 8413500"/>
              <a:gd name="connsiteY0" fmla="*/ 503587 h 834896"/>
              <a:gd name="connsiteX1" fmla="*/ 959992 w 8413500"/>
              <a:gd name="connsiteY1" fmla="*/ 13257 h 834896"/>
              <a:gd name="connsiteX2" fmla="*/ 2207145 w 8413500"/>
              <a:gd name="connsiteY2" fmla="*/ 834892 h 834896"/>
              <a:gd name="connsiteX3" fmla="*/ 3566214 w 8413500"/>
              <a:gd name="connsiteY3" fmla="*/ 5 h 834896"/>
              <a:gd name="connsiteX4" fmla="*/ 5157983 w 8413500"/>
              <a:gd name="connsiteY4" fmla="*/ 821641 h 834896"/>
              <a:gd name="connsiteX5" fmla="*/ 6380076 w 8413500"/>
              <a:gd name="connsiteY5" fmla="*/ 6 h 834896"/>
              <a:gd name="connsiteX6" fmla="*/ 7403382 w 8413500"/>
              <a:gd name="connsiteY6" fmla="*/ 821640 h 834896"/>
              <a:gd name="connsiteX7" fmla="*/ 8413500 w 8413500"/>
              <a:gd name="connsiteY7" fmla="*/ 265049 h 834896"/>
              <a:gd name="connsiteX0" fmla="*/ 0 w 8285374"/>
              <a:gd name="connsiteY0" fmla="*/ 503587 h 834896"/>
              <a:gd name="connsiteX1" fmla="*/ 959992 w 8285374"/>
              <a:gd name="connsiteY1" fmla="*/ 13257 h 834896"/>
              <a:gd name="connsiteX2" fmla="*/ 2207145 w 8285374"/>
              <a:gd name="connsiteY2" fmla="*/ 834892 h 834896"/>
              <a:gd name="connsiteX3" fmla="*/ 3566214 w 8285374"/>
              <a:gd name="connsiteY3" fmla="*/ 5 h 834896"/>
              <a:gd name="connsiteX4" fmla="*/ 5157983 w 8285374"/>
              <a:gd name="connsiteY4" fmla="*/ 821641 h 834896"/>
              <a:gd name="connsiteX5" fmla="*/ 6380076 w 8285374"/>
              <a:gd name="connsiteY5" fmla="*/ 6 h 834896"/>
              <a:gd name="connsiteX6" fmla="*/ 7403382 w 8285374"/>
              <a:gd name="connsiteY6" fmla="*/ 821640 h 834896"/>
              <a:gd name="connsiteX7" fmla="*/ 8285374 w 8285374"/>
              <a:gd name="connsiteY7" fmla="*/ 278301 h 834896"/>
              <a:gd name="connsiteX0" fmla="*/ 0 w 8285374"/>
              <a:gd name="connsiteY0" fmla="*/ 503587 h 834896"/>
              <a:gd name="connsiteX1" fmla="*/ 959992 w 8285374"/>
              <a:gd name="connsiteY1" fmla="*/ 13257 h 834896"/>
              <a:gd name="connsiteX2" fmla="*/ 2207145 w 8285374"/>
              <a:gd name="connsiteY2" fmla="*/ 834892 h 834896"/>
              <a:gd name="connsiteX3" fmla="*/ 3566214 w 8285374"/>
              <a:gd name="connsiteY3" fmla="*/ 5 h 834896"/>
              <a:gd name="connsiteX4" fmla="*/ 5157983 w 8285374"/>
              <a:gd name="connsiteY4" fmla="*/ 821641 h 834896"/>
              <a:gd name="connsiteX5" fmla="*/ 6380076 w 8285374"/>
              <a:gd name="connsiteY5" fmla="*/ 6 h 834896"/>
              <a:gd name="connsiteX6" fmla="*/ 7488797 w 8285374"/>
              <a:gd name="connsiteY6" fmla="*/ 821640 h 834896"/>
              <a:gd name="connsiteX7" fmla="*/ 8285374 w 8285374"/>
              <a:gd name="connsiteY7" fmla="*/ 278301 h 834896"/>
              <a:gd name="connsiteX0" fmla="*/ 0 w 8456207"/>
              <a:gd name="connsiteY0" fmla="*/ 503587 h 834896"/>
              <a:gd name="connsiteX1" fmla="*/ 959992 w 8456207"/>
              <a:gd name="connsiteY1" fmla="*/ 13257 h 834896"/>
              <a:gd name="connsiteX2" fmla="*/ 2207145 w 8456207"/>
              <a:gd name="connsiteY2" fmla="*/ 834892 h 834896"/>
              <a:gd name="connsiteX3" fmla="*/ 3566214 w 8456207"/>
              <a:gd name="connsiteY3" fmla="*/ 5 h 834896"/>
              <a:gd name="connsiteX4" fmla="*/ 5157983 w 8456207"/>
              <a:gd name="connsiteY4" fmla="*/ 821641 h 834896"/>
              <a:gd name="connsiteX5" fmla="*/ 6380076 w 8456207"/>
              <a:gd name="connsiteY5" fmla="*/ 6 h 834896"/>
              <a:gd name="connsiteX6" fmla="*/ 7488797 w 8456207"/>
              <a:gd name="connsiteY6" fmla="*/ 821640 h 834896"/>
              <a:gd name="connsiteX7" fmla="*/ 8456207 w 8456207"/>
              <a:gd name="connsiteY7" fmla="*/ 304805 h 834896"/>
              <a:gd name="connsiteX0" fmla="*/ 0 w 8456207"/>
              <a:gd name="connsiteY0" fmla="*/ 503598 h 853792"/>
              <a:gd name="connsiteX1" fmla="*/ 959992 w 8456207"/>
              <a:gd name="connsiteY1" fmla="*/ 13268 h 853792"/>
              <a:gd name="connsiteX2" fmla="*/ 2207145 w 8456207"/>
              <a:gd name="connsiteY2" fmla="*/ 834903 h 853792"/>
              <a:gd name="connsiteX3" fmla="*/ 3566214 w 8456207"/>
              <a:gd name="connsiteY3" fmla="*/ 16 h 853792"/>
              <a:gd name="connsiteX4" fmla="*/ 5157983 w 8456207"/>
              <a:gd name="connsiteY4" fmla="*/ 821652 h 853792"/>
              <a:gd name="connsiteX5" fmla="*/ 6380076 w 8456207"/>
              <a:gd name="connsiteY5" fmla="*/ 17 h 853792"/>
              <a:gd name="connsiteX6" fmla="*/ 7488796 w 8456207"/>
              <a:gd name="connsiteY6" fmla="*/ 848155 h 853792"/>
              <a:gd name="connsiteX7" fmla="*/ 8456207 w 8456207"/>
              <a:gd name="connsiteY7" fmla="*/ 304816 h 853792"/>
              <a:gd name="connsiteX0" fmla="*/ 0 w 8456207"/>
              <a:gd name="connsiteY0" fmla="*/ 503587 h 834896"/>
              <a:gd name="connsiteX1" fmla="*/ 959992 w 8456207"/>
              <a:gd name="connsiteY1" fmla="*/ 13257 h 834896"/>
              <a:gd name="connsiteX2" fmla="*/ 2207145 w 8456207"/>
              <a:gd name="connsiteY2" fmla="*/ 834892 h 834896"/>
              <a:gd name="connsiteX3" fmla="*/ 3566214 w 8456207"/>
              <a:gd name="connsiteY3" fmla="*/ 5 h 834896"/>
              <a:gd name="connsiteX4" fmla="*/ 5157983 w 8456207"/>
              <a:gd name="connsiteY4" fmla="*/ 821641 h 834896"/>
              <a:gd name="connsiteX5" fmla="*/ 6380076 w 8456207"/>
              <a:gd name="connsiteY5" fmla="*/ 6 h 834896"/>
              <a:gd name="connsiteX6" fmla="*/ 7531504 w 8456207"/>
              <a:gd name="connsiteY6" fmla="*/ 808388 h 834896"/>
              <a:gd name="connsiteX7" fmla="*/ 8456207 w 8456207"/>
              <a:gd name="connsiteY7" fmla="*/ 304805 h 834896"/>
              <a:gd name="connsiteX0" fmla="*/ 0 w 8456207"/>
              <a:gd name="connsiteY0" fmla="*/ 503600 h 834909"/>
              <a:gd name="connsiteX1" fmla="*/ 959992 w 8456207"/>
              <a:gd name="connsiteY1" fmla="*/ 13270 h 834909"/>
              <a:gd name="connsiteX2" fmla="*/ 2207145 w 8456207"/>
              <a:gd name="connsiteY2" fmla="*/ 834905 h 834909"/>
              <a:gd name="connsiteX3" fmla="*/ 3566214 w 8456207"/>
              <a:gd name="connsiteY3" fmla="*/ 18 h 834909"/>
              <a:gd name="connsiteX4" fmla="*/ 4944441 w 8456207"/>
              <a:gd name="connsiteY4" fmla="*/ 834906 h 834909"/>
              <a:gd name="connsiteX5" fmla="*/ 6380076 w 8456207"/>
              <a:gd name="connsiteY5" fmla="*/ 19 h 834909"/>
              <a:gd name="connsiteX6" fmla="*/ 7531504 w 8456207"/>
              <a:gd name="connsiteY6" fmla="*/ 808401 h 834909"/>
              <a:gd name="connsiteX7" fmla="*/ 8456207 w 8456207"/>
              <a:gd name="connsiteY7" fmla="*/ 304818 h 83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6207" h="834909">
                <a:moveTo>
                  <a:pt x="0" y="503600"/>
                </a:moveTo>
                <a:cubicBezTo>
                  <a:pt x="406400" y="244078"/>
                  <a:pt x="592135" y="-41948"/>
                  <a:pt x="959992" y="13270"/>
                </a:cubicBezTo>
                <a:cubicBezTo>
                  <a:pt x="1327850" y="68488"/>
                  <a:pt x="1772775" y="837114"/>
                  <a:pt x="2207145" y="834905"/>
                </a:cubicBezTo>
                <a:cubicBezTo>
                  <a:pt x="2641515" y="832696"/>
                  <a:pt x="3109998" y="18"/>
                  <a:pt x="3566214" y="18"/>
                </a:cubicBezTo>
                <a:cubicBezTo>
                  <a:pt x="4022430" y="18"/>
                  <a:pt x="4475464" y="834906"/>
                  <a:pt x="4944441" y="834906"/>
                </a:cubicBezTo>
                <a:cubicBezTo>
                  <a:pt x="5413418" y="834906"/>
                  <a:pt x="5948899" y="4437"/>
                  <a:pt x="6380076" y="19"/>
                </a:cubicBezTo>
                <a:cubicBezTo>
                  <a:pt x="6811253" y="-4399"/>
                  <a:pt x="7185482" y="757601"/>
                  <a:pt x="7531504" y="808401"/>
                </a:cubicBezTo>
                <a:cubicBezTo>
                  <a:pt x="7877526" y="859201"/>
                  <a:pt x="8166868" y="597470"/>
                  <a:pt x="8456207" y="304818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>
            <a:off x="3516073" y="3286674"/>
            <a:ext cx="659259" cy="10774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Freeform 21"/>
          <p:cNvSpPr/>
          <p:nvPr/>
        </p:nvSpPr>
        <p:spPr>
          <a:xfrm rot="10540709">
            <a:off x="769106" y="4146800"/>
            <a:ext cx="2795944" cy="272458"/>
          </a:xfrm>
          <a:custGeom>
            <a:avLst/>
            <a:gdLst>
              <a:gd name="connsiteX0" fmla="*/ 0 w 9395791"/>
              <a:gd name="connsiteY0" fmla="*/ 452645 h 976238"/>
              <a:gd name="connsiteX1" fmla="*/ 1258956 w 9395791"/>
              <a:gd name="connsiteY1" fmla="*/ 15324 h 976238"/>
              <a:gd name="connsiteX2" fmla="*/ 2676939 w 9395791"/>
              <a:gd name="connsiteY2" fmla="*/ 942976 h 976238"/>
              <a:gd name="connsiteX3" fmla="*/ 4121426 w 9395791"/>
              <a:gd name="connsiteY3" fmla="*/ 68332 h 976238"/>
              <a:gd name="connsiteX4" fmla="*/ 5499652 w 9395791"/>
              <a:gd name="connsiteY4" fmla="*/ 942976 h 976238"/>
              <a:gd name="connsiteX5" fmla="*/ 7063409 w 9395791"/>
              <a:gd name="connsiteY5" fmla="*/ 108089 h 976238"/>
              <a:gd name="connsiteX6" fmla="*/ 8428383 w 9395791"/>
              <a:gd name="connsiteY6" fmla="*/ 969480 h 976238"/>
              <a:gd name="connsiteX7" fmla="*/ 9395791 w 9395791"/>
              <a:gd name="connsiteY7" fmla="*/ 439393 h 976238"/>
              <a:gd name="connsiteX0" fmla="*/ 0 w 9395791"/>
              <a:gd name="connsiteY0" fmla="*/ 440012 h 963605"/>
              <a:gd name="connsiteX1" fmla="*/ 1472496 w 9395791"/>
              <a:gd name="connsiteY1" fmla="*/ 15943 h 963605"/>
              <a:gd name="connsiteX2" fmla="*/ 2676939 w 9395791"/>
              <a:gd name="connsiteY2" fmla="*/ 930343 h 963605"/>
              <a:gd name="connsiteX3" fmla="*/ 4121426 w 9395791"/>
              <a:gd name="connsiteY3" fmla="*/ 55699 h 963605"/>
              <a:gd name="connsiteX4" fmla="*/ 5499652 w 9395791"/>
              <a:gd name="connsiteY4" fmla="*/ 930343 h 963605"/>
              <a:gd name="connsiteX5" fmla="*/ 7063409 w 9395791"/>
              <a:gd name="connsiteY5" fmla="*/ 95456 h 963605"/>
              <a:gd name="connsiteX6" fmla="*/ 8428383 w 9395791"/>
              <a:gd name="connsiteY6" fmla="*/ 956847 h 963605"/>
              <a:gd name="connsiteX7" fmla="*/ 9395791 w 9395791"/>
              <a:gd name="connsiteY7" fmla="*/ 426760 h 963605"/>
              <a:gd name="connsiteX0" fmla="*/ 0 w 9011416"/>
              <a:gd name="connsiteY0" fmla="*/ 476244 h 960081"/>
              <a:gd name="connsiteX1" fmla="*/ 1088121 w 9011416"/>
              <a:gd name="connsiteY1" fmla="*/ 12419 h 960081"/>
              <a:gd name="connsiteX2" fmla="*/ 2292564 w 9011416"/>
              <a:gd name="connsiteY2" fmla="*/ 926819 h 960081"/>
              <a:gd name="connsiteX3" fmla="*/ 3737051 w 9011416"/>
              <a:gd name="connsiteY3" fmla="*/ 52175 h 960081"/>
              <a:gd name="connsiteX4" fmla="*/ 5115277 w 9011416"/>
              <a:gd name="connsiteY4" fmla="*/ 926819 h 960081"/>
              <a:gd name="connsiteX5" fmla="*/ 6679034 w 9011416"/>
              <a:gd name="connsiteY5" fmla="*/ 91932 h 960081"/>
              <a:gd name="connsiteX6" fmla="*/ 8044008 w 9011416"/>
              <a:gd name="connsiteY6" fmla="*/ 953323 h 960081"/>
              <a:gd name="connsiteX7" fmla="*/ 9011416 w 9011416"/>
              <a:gd name="connsiteY7" fmla="*/ 423236 h 960081"/>
              <a:gd name="connsiteX0" fmla="*/ 0 w 9011416"/>
              <a:gd name="connsiteY0" fmla="*/ 476244 h 960081"/>
              <a:gd name="connsiteX1" fmla="*/ 1088121 w 9011416"/>
              <a:gd name="connsiteY1" fmla="*/ 12419 h 960081"/>
              <a:gd name="connsiteX2" fmla="*/ 2292564 w 9011416"/>
              <a:gd name="connsiteY2" fmla="*/ 926819 h 960081"/>
              <a:gd name="connsiteX3" fmla="*/ 3907881 w 9011416"/>
              <a:gd name="connsiteY3" fmla="*/ 25671 h 960081"/>
              <a:gd name="connsiteX4" fmla="*/ 5115277 w 9011416"/>
              <a:gd name="connsiteY4" fmla="*/ 926819 h 960081"/>
              <a:gd name="connsiteX5" fmla="*/ 6679034 w 9011416"/>
              <a:gd name="connsiteY5" fmla="*/ 91932 h 960081"/>
              <a:gd name="connsiteX6" fmla="*/ 8044008 w 9011416"/>
              <a:gd name="connsiteY6" fmla="*/ 953323 h 960081"/>
              <a:gd name="connsiteX7" fmla="*/ 9011416 w 9011416"/>
              <a:gd name="connsiteY7" fmla="*/ 423236 h 960081"/>
              <a:gd name="connsiteX0" fmla="*/ 0 w 9011416"/>
              <a:gd name="connsiteY0" fmla="*/ 476244 h 957918"/>
              <a:gd name="connsiteX1" fmla="*/ 1088121 w 9011416"/>
              <a:gd name="connsiteY1" fmla="*/ 12419 h 957918"/>
              <a:gd name="connsiteX2" fmla="*/ 2292564 w 9011416"/>
              <a:gd name="connsiteY2" fmla="*/ 926819 h 957918"/>
              <a:gd name="connsiteX3" fmla="*/ 3907881 w 9011416"/>
              <a:gd name="connsiteY3" fmla="*/ 25671 h 957918"/>
              <a:gd name="connsiteX4" fmla="*/ 5115277 w 9011416"/>
              <a:gd name="connsiteY4" fmla="*/ 926819 h 957918"/>
              <a:gd name="connsiteX5" fmla="*/ 6807158 w 9011416"/>
              <a:gd name="connsiteY5" fmla="*/ 158193 h 957918"/>
              <a:gd name="connsiteX6" fmla="*/ 8044008 w 9011416"/>
              <a:gd name="connsiteY6" fmla="*/ 953323 h 957918"/>
              <a:gd name="connsiteX7" fmla="*/ 9011416 w 9011416"/>
              <a:gd name="connsiteY7" fmla="*/ 423236 h 957918"/>
              <a:gd name="connsiteX0" fmla="*/ 0 w 9011416"/>
              <a:gd name="connsiteY0" fmla="*/ 463476 h 945150"/>
              <a:gd name="connsiteX1" fmla="*/ 1216244 w 9011416"/>
              <a:gd name="connsiteY1" fmla="*/ 12903 h 945150"/>
              <a:gd name="connsiteX2" fmla="*/ 2292564 w 9011416"/>
              <a:gd name="connsiteY2" fmla="*/ 914051 h 945150"/>
              <a:gd name="connsiteX3" fmla="*/ 3907881 w 9011416"/>
              <a:gd name="connsiteY3" fmla="*/ 12903 h 945150"/>
              <a:gd name="connsiteX4" fmla="*/ 5115277 w 9011416"/>
              <a:gd name="connsiteY4" fmla="*/ 914051 h 945150"/>
              <a:gd name="connsiteX5" fmla="*/ 6807158 w 9011416"/>
              <a:gd name="connsiteY5" fmla="*/ 145425 h 945150"/>
              <a:gd name="connsiteX6" fmla="*/ 8044008 w 9011416"/>
              <a:gd name="connsiteY6" fmla="*/ 940555 h 945150"/>
              <a:gd name="connsiteX7" fmla="*/ 9011416 w 9011416"/>
              <a:gd name="connsiteY7" fmla="*/ 410468 h 945150"/>
              <a:gd name="connsiteX0" fmla="*/ 0 w 9011416"/>
              <a:gd name="connsiteY0" fmla="*/ 459457 h 941131"/>
              <a:gd name="connsiteX1" fmla="*/ 1216244 w 9011416"/>
              <a:gd name="connsiteY1" fmla="*/ 8884 h 941131"/>
              <a:gd name="connsiteX2" fmla="*/ 2249856 w 9011416"/>
              <a:gd name="connsiteY2" fmla="*/ 817267 h 941131"/>
              <a:gd name="connsiteX3" fmla="*/ 3907881 w 9011416"/>
              <a:gd name="connsiteY3" fmla="*/ 8884 h 941131"/>
              <a:gd name="connsiteX4" fmla="*/ 5115277 w 9011416"/>
              <a:gd name="connsiteY4" fmla="*/ 910032 h 941131"/>
              <a:gd name="connsiteX5" fmla="*/ 6807158 w 9011416"/>
              <a:gd name="connsiteY5" fmla="*/ 141406 h 941131"/>
              <a:gd name="connsiteX6" fmla="*/ 8044008 w 9011416"/>
              <a:gd name="connsiteY6" fmla="*/ 936536 h 941131"/>
              <a:gd name="connsiteX7" fmla="*/ 9011416 w 9011416"/>
              <a:gd name="connsiteY7" fmla="*/ 406449 h 941131"/>
              <a:gd name="connsiteX0" fmla="*/ 0 w 9011416"/>
              <a:gd name="connsiteY0" fmla="*/ 459457 h 945731"/>
              <a:gd name="connsiteX1" fmla="*/ 1216244 w 9011416"/>
              <a:gd name="connsiteY1" fmla="*/ 8884 h 945731"/>
              <a:gd name="connsiteX2" fmla="*/ 2249856 w 9011416"/>
              <a:gd name="connsiteY2" fmla="*/ 817267 h 945731"/>
              <a:gd name="connsiteX3" fmla="*/ 3907881 w 9011416"/>
              <a:gd name="connsiteY3" fmla="*/ 8884 h 945731"/>
              <a:gd name="connsiteX4" fmla="*/ 5115277 w 9011416"/>
              <a:gd name="connsiteY4" fmla="*/ 910032 h 945731"/>
              <a:gd name="connsiteX5" fmla="*/ 6465495 w 9011416"/>
              <a:gd name="connsiteY5" fmla="*/ 8885 h 945731"/>
              <a:gd name="connsiteX6" fmla="*/ 8044008 w 9011416"/>
              <a:gd name="connsiteY6" fmla="*/ 936536 h 945731"/>
              <a:gd name="connsiteX7" fmla="*/ 9011416 w 9011416"/>
              <a:gd name="connsiteY7" fmla="*/ 406449 h 945731"/>
              <a:gd name="connsiteX0" fmla="*/ 0 w 9011416"/>
              <a:gd name="connsiteY0" fmla="*/ 459457 h 910032"/>
              <a:gd name="connsiteX1" fmla="*/ 1216244 w 9011416"/>
              <a:gd name="connsiteY1" fmla="*/ 8884 h 910032"/>
              <a:gd name="connsiteX2" fmla="*/ 2249856 w 9011416"/>
              <a:gd name="connsiteY2" fmla="*/ 817267 h 910032"/>
              <a:gd name="connsiteX3" fmla="*/ 3907881 w 9011416"/>
              <a:gd name="connsiteY3" fmla="*/ 8884 h 910032"/>
              <a:gd name="connsiteX4" fmla="*/ 5115277 w 9011416"/>
              <a:gd name="connsiteY4" fmla="*/ 910032 h 910032"/>
              <a:gd name="connsiteX5" fmla="*/ 6465495 w 9011416"/>
              <a:gd name="connsiteY5" fmla="*/ 8885 h 910032"/>
              <a:gd name="connsiteX6" fmla="*/ 8086719 w 9011416"/>
              <a:gd name="connsiteY6" fmla="*/ 843771 h 910032"/>
              <a:gd name="connsiteX7" fmla="*/ 9011416 w 9011416"/>
              <a:gd name="connsiteY7" fmla="*/ 406449 h 910032"/>
              <a:gd name="connsiteX0" fmla="*/ 0 w 8883293"/>
              <a:gd name="connsiteY0" fmla="*/ 459457 h 910032"/>
              <a:gd name="connsiteX1" fmla="*/ 1216244 w 8883293"/>
              <a:gd name="connsiteY1" fmla="*/ 8884 h 910032"/>
              <a:gd name="connsiteX2" fmla="*/ 2249856 w 8883293"/>
              <a:gd name="connsiteY2" fmla="*/ 817267 h 910032"/>
              <a:gd name="connsiteX3" fmla="*/ 3907881 w 8883293"/>
              <a:gd name="connsiteY3" fmla="*/ 8884 h 910032"/>
              <a:gd name="connsiteX4" fmla="*/ 5115277 w 8883293"/>
              <a:gd name="connsiteY4" fmla="*/ 910032 h 910032"/>
              <a:gd name="connsiteX5" fmla="*/ 6465495 w 8883293"/>
              <a:gd name="connsiteY5" fmla="*/ 8885 h 910032"/>
              <a:gd name="connsiteX6" fmla="*/ 8086719 w 8883293"/>
              <a:gd name="connsiteY6" fmla="*/ 843771 h 910032"/>
              <a:gd name="connsiteX7" fmla="*/ 8883293 w 8883293"/>
              <a:gd name="connsiteY7" fmla="*/ 287180 h 910032"/>
              <a:gd name="connsiteX0" fmla="*/ 0 w 8883293"/>
              <a:gd name="connsiteY0" fmla="*/ 459457 h 848402"/>
              <a:gd name="connsiteX1" fmla="*/ 1216244 w 8883293"/>
              <a:gd name="connsiteY1" fmla="*/ 8884 h 848402"/>
              <a:gd name="connsiteX2" fmla="*/ 2249856 w 8883293"/>
              <a:gd name="connsiteY2" fmla="*/ 817267 h 848402"/>
              <a:gd name="connsiteX3" fmla="*/ 3907881 w 8883293"/>
              <a:gd name="connsiteY3" fmla="*/ 8884 h 848402"/>
              <a:gd name="connsiteX4" fmla="*/ 5371527 w 8883293"/>
              <a:gd name="connsiteY4" fmla="*/ 843772 h 848402"/>
              <a:gd name="connsiteX5" fmla="*/ 6465495 w 8883293"/>
              <a:gd name="connsiteY5" fmla="*/ 8885 h 848402"/>
              <a:gd name="connsiteX6" fmla="*/ 8086719 w 8883293"/>
              <a:gd name="connsiteY6" fmla="*/ 843771 h 848402"/>
              <a:gd name="connsiteX7" fmla="*/ 8883293 w 8883293"/>
              <a:gd name="connsiteY7" fmla="*/ 287180 h 848402"/>
              <a:gd name="connsiteX0" fmla="*/ 0 w 8883293"/>
              <a:gd name="connsiteY0" fmla="*/ 460558 h 849503"/>
              <a:gd name="connsiteX1" fmla="*/ 1216244 w 8883293"/>
              <a:gd name="connsiteY1" fmla="*/ 9985 h 849503"/>
              <a:gd name="connsiteX2" fmla="*/ 2719646 w 8883293"/>
              <a:gd name="connsiteY2" fmla="*/ 844872 h 849503"/>
              <a:gd name="connsiteX3" fmla="*/ 3907881 w 8883293"/>
              <a:gd name="connsiteY3" fmla="*/ 9985 h 849503"/>
              <a:gd name="connsiteX4" fmla="*/ 5371527 w 8883293"/>
              <a:gd name="connsiteY4" fmla="*/ 844873 h 849503"/>
              <a:gd name="connsiteX5" fmla="*/ 6465495 w 8883293"/>
              <a:gd name="connsiteY5" fmla="*/ 9986 h 849503"/>
              <a:gd name="connsiteX6" fmla="*/ 8086719 w 8883293"/>
              <a:gd name="connsiteY6" fmla="*/ 844872 h 849503"/>
              <a:gd name="connsiteX7" fmla="*/ 8883293 w 8883293"/>
              <a:gd name="connsiteY7" fmla="*/ 288281 h 849503"/>
              <a:gd name="connsiteX0" fmla="*/ 0 w 8883293"/>
              <a:gd name="connsiteY0" fmla="*/ 450573 h 839518"/>
              <a:gd name="connsiteX1" fmla="*/ 1515200 w 8883293"/>
              <a:gd name="connsiteY1" fmla="*/ 79513 h 839518"/>
              <a:gd name="connsiteX2" fmla="*/ 2719646 w 8883293"/>
              <a:gd name="connsiteY2" fmla="*/ 834887 h 839518"/>
              <a:gd name="connsiteX3" fmla="*/ 3907881 w 8883293"/>
              <a:gd name="connsiteY3" fmla="*/ 0 h 839518"/>
              <a:gd name="connsiteX4" fmla="*/ 5371527 w 8883293"/>
              <a:gd name="connsiteY4" fmla="*/ 834888 h 839518"/>
              <a:gd name="connsiteX5" fmla="*/ 6465495 w 8883293"/>
              <a:gd name="connsiteY5" fmla="*/ 1 h 839518"/>
              <a:gd name="connsiteX6" fmla="*/ 8086719 w 8883293"/>
              <a:gd name="connsiteY6" fmla="*/ 834887 h 839518"/>
              <a:gd name="connsiteX7" fmla="*/ 8883293 w 8883293"/>
              <a:gd name="connsiteY7" fmla="*/ 278296 h 839518"/>
              <a:gd name="connsiteX0" fmla="*/ 0 w 8413503"/>
              <a:gd name="connsiteY0" fmla="*/ 516834 h 839518"/>
              <a:gd name="connsiteX1" fmla="*/ 1045410 w 8413503"/>
              <a:gd name="connsiteY1" fmla="*/ 79513 h 839518"/>
              <a:gd name="connsiteX2" fmla="*/ 2249856 w 8413503"/>
              <a:gd name="connsiteY2" fmla="*/ 834887 h 839518"/>
              <a:gd name="connsiteX3" fmla="*/ 3438091 w 8413503"/>
              <a:gd name="connsiteY3" fmla="*/ 0 h 839518"/>
              <a:gd name="connsiteX4" fmla="*/ 4901737 w 8413503"/>
              <a:gd name="connsiteY4" fmla="*/ 834888 h 839518"/>
              <a:gd name="connsiteX5" fmla="*/ 599570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6834 h 839518"/>
              <a:gd name="connsiteX1" fmla="*/ 1002703 w 8413503"/>
              <a:gd name="connsiteY1" fmla="*/ 13252 h 839518"/>
              <a:gd name="connsiteX2" fmla="*/ 2249856 w 8413503"/>
              <a:gd name="connsiteY2" fmla="*/ 834887 h 839518"/>
              <a:gd name="connsiteX3" fmla="*/ 3438091 w 8413503"/>
              <a:gd name="connsiteY3" fmla="*/ 0 h 839518"/>
              <a:gd name="connsiteX4" fmla="*/ 4901737 w 8413503"/>
              <a:gd name="connsiteY4" fmla="*/ 834888 h 839518"/>
              <a:gd name="connsiteX5" fmla="*/ 599570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6834 h 839518"/>
              <a:gd name="connsiteX1" fmla="*/ 1002703 w 8413503"/>
              <a:gd name="connsiteY1" fmla="*/ 13252 h 839518"/>
              <a:gd name="connsiteX2" fmla="*/ 2249856 w 8413503"/>
              <a:gd name="connsiteY2" fmla="*/ 834887 h 839518"/>
              <a:gd name="connsiteX3" fmla="*/ 3608925 w 8413503"/>
              <a:gd name="connsiteY3" fmla="*/ 0 h 839518"/>
              <a:gd name="connsiteX4" fmla="*/ 4901737 w 8413503"/>
              <a:gd name="connsiteY4" fmla="*/ 834888 h 839518"/>
              <a:gd name="connsiteX5" fmla="*/ 599570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6834 h 839518"/>
              <a:gd name="connsiteX1" fmla="*/ 1002703 w 8413503"/>
              <a:gd name="connsiteY1" fmla="*/ 13252 h 839518"/>
              <a:gd name="connsiteX2" fmla="*/ 2249856 w 8413503"/>
              <a:gd name="connsiteY2" fmla="*/ 834887 h 839518"/>
              <a:gd name="connsiteX3" fmla="*/ 3608925 w 8413503"/>
              <a:gd name="connsiteY3" fmla="*/ 0 h 839518"/>
              <a:gd name="connsiteX4" fmla="*/ 4901737 w 8413503"/>
              <a:gd name="connsiteY4" fmla="*/ 834888 h 839518"/>
              <a:gd name="connsiteX5" fmla="*/ 620924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7013 h 835070"/>
              <a:gd name="connsiteX1" fmla="*/ 1002703 w 8413503"/>
              <a:gd name="connsiteY1" fmla="*/ 13431 h 835070"/>
              <a:gd name="connsiteX2" fmla="*/ 2249856 w 8413503"/>
              <a:gd name="connsiteY2" fmla="*/ 835066 h 835070"/>
              <a:gd name="connsiteX3" fmla="*/ 3608925 w 8413503"/>
              <a:gd name="connsiteY3" fmla="*/ 179 h 835070"/>
              <a:gd name="connsiteX4" fmla="*/ 4901737 w 8413503"/>
              <a:gd name="connsiteY4" fmla="*/ 835067 h 835070"/>
              <a:gd name="connsiteX5" fmla="*/ 6209245 w 8413503"/>
              <a:gd name="connsiteY5" fmla="*/ 180 h 835070"/>
              <a:gd name="connsiteX6" fmla="*/ 7531511 w 8413503"/>
              <a:gd name="connsiteY6" fmla="*/ 755553 h 835070"/>
              <a:gd name="connsiteX7" fmla="*/ 8413503 w 8413503"/>
              <a:gd name="connsiteY7" fmla="*/ 278475 h 835070"/>
              <a:gd name="connsiteX0" fmla="*/ 0 w 8242670"/>
              <a:gd name="connsiteY0" fmla="*/ 517013 h 835070"/>
              <a:gd name="connsiteX1" fmla="*/ 1002703 w 8242670"/>
              <a:gd name="connsiteY1" fmla="*/ 13431 h 835070"/>
              <a:gd name="connsiteX2" fmla="*/ 2249856 w 8242670"/>
              <a:gd name="connsiteY2" fmla="*/ 835066 h 835070"/>
              <a:gd name="connsiteX3" fmla="*/ 3608925 w 8242670"/>
              <a:gd name="connsiteY3" fmla="*/ 179 h 835070"/>
              <a:gd name="connsiteX4" fmla="*/ 4901737 w 8242670"/>
              <a:gd name="connsiteY4" fmla="*/ 835067 h 835070"/>
              <a:gd name="connsiteX5" fmla="*/ 6209245 w 8242670"/>
              <a:gd name="connsiteY5" fmla="*/ 180 h 835070"/>
              <a:gd name="connsiteX6" fmla="*/ 7531511 w 8242670"/>
              <a:gd name="connsiteY6" fmla="*/ 755553 h 835070"/>
              <a:gd name="connsiteX7" fmla="*/ 8242670 w 8242670"/>
              <a:gd name="connsiteY7" fmla="*/ 291727 h 835070"/>
              <a:gd name="connsiteX0" fmla="*/ 0 w 8242670"/>
              <a:gd name="connsiteY0" fmla="*/ 516960 h 835017"/>
              <a:gd name="connsiteX1" fmla="*/ 1002703 w 8242670"/>
              <a:gd name="connsiteY1" fmla="*/ 13378 h 835017"/>
              <a:gd name="connsiteX2" fmla="*/ 2249856 w 8242670"/>
              <a:gd name="connsiteY2" fmla="*/ 835013 h 835017"/>
              <a:gd name="connsiteX3" fmla="*/ 3608925 w 8242670"/>
              <a:gd name="connsiteY3" fmla="*/ 126 h 835017"/>
              <a:gd name="connsiteX4" fmla="*/ 5200694 w 8242670"/>
              <a:gd name="connsiteY4" fmla="*/ 821762 h 835017"/>
              <a:gd name="connsiteX5" fmla="*/ 6209245 w 8242670"/>
              <a:gd name="connsiteY5" fmla="*/ 127 h 835017"/>
              <a:gd name="connsiteX6" fmla="*/ 7531511 w 8242670"/>
              <a:gd name="connsiteY6" fmla="*/ 755500 h 835017"/>
              <a:gd name="connsiteX7" fmla="*/ 8242670 w 8242670"/>
              <a:gd name="connsiteY7" fmla="*/ 291674 h 835017"/>
              <a:gd name="connsiteX0" fmla="*/ 0 w 8029129"/>
              <a:gd name="connsiteY0" fmla="*/ 503708 h 835017"/>
              <a:gd name="connsiteX1" fmla="*/ 789162 w 8029129"/>
              <a:gd name="connsiteY1" fmla="*/ 13378 h 835017"/>
              <a:gd name="connsiteX2" fmla="*/ 2036315 w 8029129"/>
              <a:gd name="connsiteY2" fmla="*/ 835013 h 835017"/>
              <a:gd name="connsiteX3" fmla="*/ 3395384 w 8029129"/>
              <a:gd name="connsiteY3" fmla="*/ 126 h 835017"/>
              <a:gd name="connsiteX4" fmla="*/ 4987153 w 8029129"/>
              <a:gd name="connsiteY4" fmla="*/ 821762 h 835017"/>
              <a:gd name="connsiteX5" fmla="*/ 5995704 w 8029129"/>
              <a:gd name="connsiteY5" fmla="*/ 127 h 835017"/>
              <a:gd name="connsiteX6" fmla="*/ 7317970 w 8029129"/>
              <a:gd name="connsiteY6" fmla="*/ 755500 h 835017"/>
              <a:gd name="connsiteX7" fmla="*/ 8029129 w 8029129"/>
              <a:gd name="connsiteY7" fmla="*/ 291674 h 835017"/>
              <a:gd name="connsiteX0" fmla="*/ 0 w 8029129"/>
              <a:gd name="connsiteY0" fmla="*/ 503708 h 835017"/>
              <a:gd name="connsiteX1" fmla="*/ 789162 w 8029129"/>
              <a:gd name="connsiteY1" fmla="*/ 13378 h 835017"/>
              <a:gd name="connsiteX2" fmla="*/ 2036315 w 8029129"/>
              <a:gd name="connsiteY2" fmla="*/ 835013 h 835017"/>
              <a:gd name="connsiteX3" fmla="*/ 3395384 w 8029129"/>
              <a:gd name="connsiteY3" fmla="*/ 126 h 835017"/>
              <a:gd name="connsiteX4" fmla="*/ 4987153 w 8029129"/>
              <a:gd name="connsiteY4" fmla="*/ 821762 h 835017"/>
              <a:gd name="connsiteX5" fmla="*/ 6209246 w 8029129"/>
              <a:gd name="connsiteY5" fmla="*/ 127 h 835017"/>
              <a:gd name="connsiteX6" fmla="*/ 7317970 w 8029129"/>
              <a:gd name="connsiteY6" fmla="*/ 755500 h 835017"/>
              <a:gd name="connsiteX7" fmla="*/ 8029129 w 8029129"/>
              <a:gd name="connsiteY7" fmla="*/ 291674 h 835017"/>
              <a:gd name="connsiteX0" fmla="*/ 0 w 8029129"/>
              <a:gd name="connsiteY0" fmla="*/ 503661 h 834970"/>
              <a:gd name="connsiteX1" fmla="*/ 789162 w 8029129"/>
              <a:gd name="connsiteY1" fmla="*/ 13331 h 834970"/>
              <a:gd name="connsiteX2" fmla="*/ 2036315 w 8029129"/>
              <a:gd name="connsiteY2" fmla="*/ 834966 h 834970"/>
              <a:gd name="connsiteX3" fmla="*/ 3395384 w 8029129"/>
              <a:gd name="connsiteY3" fmla="*/ 79 h 834970"/>
              <a:gd name="connsiteX4" fmla="*/ 4987153 w 8029129"/>
              <a:gd name="connsiteY4" fmla="*/ 821715 h 834970"/>
              <a:gd name="connsiteX5" fmla="*/ 6209246 w 8029129"/>
              <a:gd name="connsiteY5" fmla="*/ 80 h 834970"/>
              <a:gd name="connsiteX6" fmla="*/ 7531508 w 8029129"/>
              <a:gd name="connsiteY6" fmla="*/ 768705 h 834970"/>
              <a:gd name="connsiteX7" fmla="*/ 8029129 w 8029129"/>
              <a:gd name="connsiteY7" fmla="*/ 291627 h 834970"/>
              <a:gd name="connsiteX0" fmla="*/ 0 w 8242670"/>
              <a:gd name="connsiteY0" fmla="*/ 503661 h 834970"/>
              <a:gd name="connsiteX1" fmla="*/ 789162 w 8242670"/>
              <a:gd name="connsiteY1" fmla="*/ 13331 h 834970"/>
              <a:gd name="connsiteX2" fmla="*/ 2036315 w 8242670"/>
              <a:gd name="connsiteY2" fmla="*/ 834966 h 834970"/>
              <a:gd name="connsiteX3" fmla="*/ 3395384 w 8242670"/>
              <a:gd name="connsiteY3" fmla="*/ 79 h 834970"/>
              <a:gd name="connsiteX4" fmla="*/ 4987153 w 8242670"/>
              <a:gd name="connsiteY4" fmla="*/ 821715 h 834970"/>
              <a:gd name="connsiteX5" fmla="*/ 6209246 w 8242670"/>
              <a:gd name="connsiteY5" fmla="*/ 80 h 834970"/>
              <a:gd name="connsiteX6" fmla="*/ 7531508 w 8242670"/>
              <a:gd name="connsiteY6" fmla="*/ 768705 h 834970"/>
              <a:gd name="connsiteX7" fmla="*/ 8242670 w 8242670"/>
              <a:gd name="connsiteY7" fmla="*/ 265123 h 834970"/>
              <a:gd name="connsiteX0" fmla="*/ 0 w 8413500"/>
              <a:gd name="connsiteY0" fmla="*/ 503661 h 834970"/>
              <a:gd name="connsiteX1" fmla="*/ 959992 w 8413500"/>
              <a:gd name="connsiteY1" fmla="*/ 13331 h 834970"/>
              <a:gd name="connsiteX2" fmla="*/ 2207145 w 8413500"/>
              <a:gd name="connsiteY2" fmla="*/ 834966 h 834970"/>
              <a:gd name="connsiteX3" fmla="*/ 3566214 w 8413500"/>
              <a:gd name="connsiteY3" fmla="*/ 79 h 834970"/>
              <a:gd name="connsiteX4" fmla="*/ 5157983 w 8413500"/>
              <a:gd name="connsiteY4" fmla="*/ 821715 h 834970"/>
              <a:gd name="connsiteX5" fmla="*/ 6380076 w 8413500"/>
              <a:gd name="connsiteY5" fmla="*/ 80 h 834970"/>
              <a:gd name="connsiteX6" fmla="*/ 7702338 w 8413500"/>
              <a:gd name="connsiteY6" fmla="*/ 768705 h 834970"/>
              <a:gd name="connsiteX7" fmla="*/ 8413500 w 8413500"/>
              <a:gd name="connsiteY7" fmla="*/ 265123 h 834970"/>
              <a:gd name="connsiteX0" fmla="*/ 0 w 8413500"/>
              <a:gd name="connsiteY0" fmla="*/ 503587 h 834896"/>
              <a:gd name="connsiteX1" fmla="*/ 959992 w 8413500"/>
              <a:gd name="connsiteY1" fmla="*/ 13257 h 834896"/>
              <a:gd name="connsiteX2" fmla="*/ 2207145 w 8413500"/>
              <a:gd name="connsiteY2" fmla="*/ 834892 h 834896"/>
              <a:gd name="connsiteX3" fmla="*/ 3566214 w 8413500"/>
              <a:gd name="connsiteY3" fmla="*/ 5 h 834896"/>
              <a:gd name="connsiteX4" fmla="*/ 5157983 w 8413500"/>
              <a:gd name="connsiteY4" fmla="*/ 821641 h 834896"/>
              <a:gd name="connsiteX5" fmla="*/ 6380076 w 8413500"/>
              <a:gd name="connsiteY5" fmla="*/ 6 h 834896"/>
              <a:gd name="connsiteX6" fmla="*/ 7745045 w 8413500"/>
              <a:gd name="connsiteY6" fmla="*/ 821640 h 834896"/>
              <a:gd name="connsiteX7" fmla="*/ 8413500 w 8413500"/>
              <a:gd name="connsiteY7" fmla="*/ 265049 h 834896"/>
              <a:gd name="connsiteX0" fmla="*/ 0 w 8413500"/>
              <a:gd name="connsiteY0" fmla="*/ 503587 h 834896"/>
              <a:gd name="connsiteX1" fmla="*/ 959992 w 8413500"/>
              <a:gd name="connsiteY1" fmla="*/ 13257 h 834896"/>
              <a:gd name="connsiteX2" fmla="*/ 2207145 w 8413500"/>
              <a:gd name="connsiteY2" fmla="*/ 834892 h 834896"/>
              <a:gd name="connsiteX3" fmla="*/ 3566214 w 8413500"/>
              <a:gd name="connsiteY3" fmla="*/ 5 h 834896"/>
              <a:gd name="connsiteX4" fmla="*/ 5157983 w 8413500"/>
              <a:gd name="connsiteY4" fmla="*/ 821641 h 834896"/>
              <a:gd name="connsiteX5" fmla="*/ 6380076 w 8413500"/>
              <a:gd name="connsiteY5" fmla="*/ 6 h 834896"/>
              <a:gd name="connsiteX6" fmla="*/ 7403382 w 8413500"/>
              <a:gd name="connsiteY6" fmla="*/ 821640 h 834896"/>
              <a:gd name="connsiteX7" fmla="*/ 8413500 w 8413500"/>
              <a:gd name="connsiteY7" fmla="*/ 265049 h 834896"/>
              <a:gd name="connsiteX0" fmla="*/ 0 w 8285374"/>
              <a:gd name="connsiteY0" fmla="*/ 503587 h 834896"/>
              <a:gd name="connsiteX1" fmla="*/ 959992 w 8285374"/>
              <a:gd name="connsiteY1" fmla="*/ 13257 h 834896"/>
              <a:gd name="connsiteX2" fmla="*/ 2207145 w 8285374"/>
              <a:gd name="connsiteY2" fmla="*/ 834892 h 834896"/>
              <a:gd name="connsiteX3" fmla="*/ 3566214 w 8285374"/>
              <a:gd name="connsiteY3" fmla="*/ 5 h 834896"/>
              <a:gd name="connsiteX4" fmla="*/ 5157983 w 8285374"/>
              <a:gd name="connsiteY4" fmla="*/ 821641 h 834896"/>
              <a:gd name="connsiteX5" fmla="*/ 6380076 w 8285374"/>
              <a:gd name="connsiteY5" fmla="*/ 6 h 834896"/>
              <a:gd name="connsiteX6" fmla="*/ 7403382 w 8285374"/>
              <a:gd name="connsiteY6" fmla="*/ 821640 h 834896"/>
              <a:gd name="connsiteX7" fmla="*/ 8285374 w 8285374"/>
              <a:gd name="connsiteY7" fmla="*/ 278301 h 834896"/>
              <a:gd name="connsiteX0" fmla="*/ 0 w 8285374"/>
              <a:gd name="connsiteY0" fmla="*/ 503587 h 834896"/>
              <a:gd name="connsiteX1" fmla="*/ 959992 w 8285374"/>
              <a:gd name="connsiteY1" fmla="*/ 13257 h 834896"/>
              <a:gd name="connsiteX2" fmla="*/ 2207145 w 8285374"/>
              <a:gd name="connsiteY2" fmla="*/ 834892 h 834896"/>
              <a:gd name="connsiteX3" fmla="*/ 3566214 w 8285374"/>
              <a:gd name="connsiteY3" fmla="*/ 5 h 834896"/>
              <a:gd name="connsiteX4" fmla="*/ 5157983 w 8285374"/>
              <a:gd name="connsiteY4" fmla="*/ 821641 h 834896"/>
              <a:gd name="connsiteX5" fmla="*/ 6380076 w 8285374"/>
              <a:gd name="connsiteY5" fmla="*/ 6 h 834896"/>
              <a:gd name="connsiteX6" fmla="*/ 7488797 w 8285374"/>
              <a:gd name="connsiteY6" fmla="*/ 821640 h 834896"/>
              <a:gd name="connsiteX7" fmla="*/ 8285374 w 8285374"/>
              <a:gd name="connsiteY7" fmla="*/ 278301 h 834896"/>
              <a:gd name="connsiteX0" fmla="*/ 0 w 8456207"/>
              <a:gd name="connsiteY0" fmla="*/ 503587 h 834896"/>
              <a:gd name="connsiteX1" fmla="*/ 959992 w 8456207"/>
              <a:gd name="connsiteY1" fmla="*/ 13257 h 834896"/>
              <a:gd name="connsiteX2" fmla="*/ 2207145 w 8456207"/>
              <a:gd name="connsiteY2" fmla="*/ 834892 h 834896"/>
              <a:gd name="connsiteX3" fmla="*/ 3566214 w 8456207"/>
              <a:gd name="connsiteY3" fmla="*/ 5 h 834896"/>
              <a:gd name="connsiteX4" fmla="*/ 5157983 w 8456207"/>
              <a:gd name="connsiteY4" fmla="*/ 821641 h 834896"/>
              <a:gd name="connsiteX5" fmla="*/ 6380076 w 8456207"/>
              <a:gd name="connsiteY5" fmla="*/ 6 h 834896"/>
              <a:gd name="connsiteX6" fmla="*/ 7488797 w 8456207"/>
              <a:gd name="connsiteY6" fmla="*/ 821640 h 834896"/>
              <a:gd name="connsiteX7" fmla="*/ 8456207 w 8456207"/>
              <a:gd name="connsiteY7" fmla="*/ 304805 h 834896"/>
              <a:gd name="connsiteX0" fmla="*/ 0 w 8456207"/>
              <a:gd name="connsiteY0" fmla="*/ 503598 h 853792"/>
              <a:gd name="connsiteX1" fmla="*/ 959992 w 8456207"/>
              <a:gd name="connsiteY1" fmla="*/ 13268 h 853792"/>
              <a:gd name="connsiteX2" fmla="*/ 2207145 w 8456207"/>
              <a:gd name="connsiteY2" fmla="*/ 834903 h 853792"/>
              <a:gd name="connsiteX3" fmla="*/ 3566214 w 8456207"/>
              <a:gd name="connsiteY3" fmla="*/ 16 h 853792"/>
              <a:gd name="connsiteX4" fmla="*/ 5157983 w 8456207"/>
              <a:gd name="connsiteY4" fmla="*/ 821652 h 853792"/>
              <a:gd name="connsiteX5" fmla="*/ 6380076 w 8456207"/>
              <a:gd name="connsiteY5" fmla="*/ 17 h 853792"/>
              <a:gd name="connsiteX6" fmla="*/ 7488796 w 8456207"/>
              <a:gd name="connsiteY6" fmla="*/ 848155 h 853792"/>
              <a:gd name="connsiteX7" fmla="*/ 8456207 w 8456207"/>
              <a:gd name="connsiteY7" fmla="*/ 304816 h 853792"/>
              <a:gd name="connsiteX0" fmla="*/ 0 w 8456207"/>
              <a:gd name="connsiteY0" fmla="*/ 503587 h 834896"/>
              <a:gd name="connsiteX1" fmla="*/ 959992 w 8456207"/>
              <a:gd name="connsiteY1" fmla="*/ 13257 h 834896"/>
              <a:gd name="connsiteX2" fmla="*/ 2207145 w 8456207"/>
              <a:gd name="connsiteY2" fmla="*/ 834892 h 834896"/>
              <a:gd name="connsiteX3" fmla="*/ 3566214 w 8456207"/>
              <a:gd name="connsiteY3" fmla="*/ 5 h 834896"/>
              <a:gd name="connsiteX4" fmla="*/ 5157983 w 8456207"/>
              <a:gd name="connsiteY4" fmla="*/ 821641 h 834896"/>
              <a:gd name="connsiteX5" fmla="*/ 6380076 w 8456207"/>
              <a:gd name="connsiteY5" fmla="*/ 6 h 834896"/>
              <a:gd name="connsiteX6" fmla="*/ 7531504 w 8456207"/>
              <a:gd name="connsiteY6" fmla="*/ 808388 h 834896"/>
              <a:gd name="connsiteX7" fmla="*/ 8456207 w 8456207"/>
              <a:gd name="connsiteY7" fmla="*/ 304805 h 834896"/>
              <a:gd name="connsiteX0" fmla="*/ 0 w 8456207"/>
              <a:gd name="connsiteY0" fmla="*/ 503600 h 834909"/>
              <a:gd name="connsiteX1" fmla="*/ 959992 w 8456207"/>
              <a:gd name="connsiteY1" fmla="*/ 13270 h 834909"/>
              <a:gd name="connsiteX2" fmla="*/ 2207145 w 8456207"/>
              <a:gd name="connsiteY2" fmla="*/ 834905 h 834909"/>
              <a:gd name="connsiteX3" fmla="*/ 3566214 w 8456207"/>
              <a:gd name="connsiteY3" fmla="*/ 18 h 834909"/>
              <a:gd name="connsiteX4" fmla="*/ 4944441 w 8456207"/>
              <a:gd name="connsiteY4" fmla="*/ 834906 h 834909"/>
              <a:gd name="connsiteX5" fmla="*/ 6380076 w 8456207"/>
              <a:gd name="connsiteY5" fmla="*/ 19 h 834909"/>
              <a:gd name="connsiteX6" fmla="*/ 7531504 w 8456207"/>
              <a:gd name="connsiteY6" fmla="*/ 808401 h 834909"/>
              <a:gd name="connsiteX7" fmla="*/ 8456207 w 8456207"/>
              <a:gd name="connsiteY7" fmla="*/ 304818 h 83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6207" h="834909">
                <a:moveTo>
                  <a:pt x="0" y="503600"/>
                </a:moveTo>
                <a:cubicBezTo>
                  <a:pt x="406400" y="244078"/>
                  <a:pt x="592135" y="-41948"/>
                  <a:pt x="959992" y="13270"/>
                </a:cubicBezTo>
                <a:cubicBezTo>
                  <a:pt x="1327850" y="68488"/>
                  <a:pt x="1772775" y="837114"/>
                  <a:pt x="2207145" y="834905"/>
                </a:cubicBezTo>
                <a:cubicBezTo>
                  <a:pt x="2641515" y="832696"/>
                  <a:pt x="3109998" y="18"/>
                  <a:pt x="3566214" y="18"/>
                </a:cubicBezTo>
                <a:cubicBezTo>
                  <a:pt x="4022430" y="18"/>
                  <a:pt x="4475464" y="834906"/>
                  <a:pt x="4944441" y="834906"/>
                </a:cubicBezTo>
                <a:cubicBezTo>
                  <a:pt x="5413418" y="834906"/>
                  <a:pt x="5948899" y="4437"/>
                  <a:pt x="6380076" y="19"/>
                </a:cubicBezTo>
                <a:cubicBezTo>
                  <a:pt x="6811253" y="-4399"/>
                  <a:pt x="7185482" y="757601"/>
                  <a:pt x="7531504" y="808401"/>
                </a:cubicBezTo>
                <a:cubicBezTo>
                  <a:pt x="7877526" y="859201"/>
                  <a:pt x="8166868" y="597470"/>
                  <a:pt x="8456207" y="304818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V="1">
            <a:off x="3558957" y="4089333"/>
            <a:ext cx="616376" cy="6032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5"/>
          <p:cNvSpPr/>
          <p:nvPr/>
        </p:nvSpPr>
        <p:spPr>
          <a:xfrm rot="11101235">
            <a:off x="7659949" y="3793530"/>
            <a:ext cx="2795944" cy="953042"/>
          </a:xfrm>
          <a:custGeom>
            <a:avLst/>
            <a:gdLst>
              <a:gd name="connsiteX0" fmla="*/ 0 w 9395791"/>
              <a:gd name="connsiteY0" fmla="*/ 452645 h 976238"/>
              <a:gd name="connsiteX1" fmla="*/ 1258956 w 9395791"/>
              <a:gd name="connsiteY1" fmla="*/ 15324 h 976238"/>
              <a:gd name="connsiteX2" fmla="*/ 2676939 w 9395791"/>
              <a:gd name="connsiteY2" fmla="*/ 942976 h 976238"/>
              <a:gd name="connsiteX3" fmla="*/ 4121426 w 9395791"/>
              <a:gd name="connsiteY3" fmla="*/ 68332 h 976238"/>
              <a:gd name="connsiteX4" fmla="*/ 5499652 w 9395791"/>
              <a:gd name="connsiteY4" fmla="*/ 942976 h 976238"/>
              <a:gd name="connsiteX5" fmla="*/ 7063409 w 9395791"/>
              <a:gd name="connsiteY5" fmla="*/ 108089 h 976238"/>
              <a:gd name="connsiteX6" fmla="*/ 8428383 w 9395791"/>
              <a:gd name="connsiteY6" fmla="*/ 969480 h 976238"/>
              <a:gd name="connsiteX7" fmla="*/ 9395791 w 9395791"/>
              <a:gd name="connsiteY7" fmla="*/ 439393 h 976238"/>
              <a:gd name="connsiteX0" fmla="*/ 0 w 9395791"/>
              <a:gd name="connsiteY0" fmla="*/ 440012 h 963605"/>
              <a:gd name="connsiteX1" fmla="*/ 1472496 w 9395791"/>
              <a:gd name="connsiteY1" fmla="*/ 15943 h 963605"/>
              <a:gd name="connsiteX2" fmla="*/ 2676939 w 9395791"/>
              <a:gd name="connsiteY2" fmla="*/ 930343 h 963605"/>
              <a:gd name="connsiteX3" fmla="*/ 4121426 w 9395791"/>
              <a:gd name="connsiteY3" fmla="*/ 55699 h 963605"/>
              <a:gd name="connsiteX4" fmla="*/ 5499652 w 9395791"/>
              <a:gd name="connsiteY4" fmla="*/ 930343 h 963605"/>
              <a:gd name="connsiteX5" fmla="*/ 7063409 w 9395791"/>
              <a:gd name="connsiteY5" fmla="*/ 95456 h 963605"/>
              <a:gd name="connsiteX6" fmla="*/ 8428383 w 9395791"/>
              <a:gd name="connsiteY6" fmla="*/ 956847 h 963605"/>
              <a:gd name="connsiteX7" fmla="*/ 9395791 w 9395791"/>
              <a:gd name="connsiteY7" fmla="*/ 426760 h 963605"/>
              <a:gd name="connsiteX0" fmla="*/ 0 w 9011416"/>
              <a:gd name="connsiteY0" fmla="*/ 476244 h 960081"/>
              <a:gd name="connsiteX1" fmla="*/ 1088121 w 9011416"/>
              <a:gd name="connsiteY1" fmla="*/ 12419 h 960081"/>
              <a:gd name="connsiteX2" fmla="*/ 2292564 w 9011416"/>
              <a:gd name="connsiteY2" fmla="*/ 926819 h 960081"/>
              <a:gd name="connsiteX3" fmla="*/ 3737051 w 9011416"/>
              <a:gd name="connsiteY3" fmla="*/ 52175 h 960081"/>
              <a:gd name="connsiteX4" fmla="*/ 5115277 w 9011416"/>
              <a:gd name="connsiteY4" fmla="*/ 926819 h 960081"/>
              <a:gd name="connsiteX5" fmla="*/ 6679034 w 9011416"/>
              <a:gd name="connsiteY5" fmla="*/ 91932 h 960081"/>
              <a:gd name="connsiteX6" fmla="*/ 8044008 w 9011416"/>
              <a:gd name="connsiteY6" fmla="*/ 953323 h 960081"/>
              <a:gd name="connsiteX7" fmla="*/ 9011416 w 9011416"/>
              <a:gd name="connsiteY7" fmla="*/ 423236 h 960081"/>
              <a:gd name="connsiteX0" fmla="*/ 0 w 9011416"/>
              <a:gd name="connsiteY0" fmla="*/ 476244 h 960081"/>
              <a:gd name="connsiteX1" fmla="*/ 1088121 w 9011416"/>
              <a:gd name="connsiteY1" fmla="*/ 12419 h 960081"/>
              <a:gd name="connsiteX2" fmla="*/ 2292564 w 9011416"/>
              <a:gd name="connsiteY2" fmla="*/ 926819 h 960081"/>
              <a:gd name="connsiteX3" fmla="*/ 3907881 w 9011416"/>
              <a:gd name="connsiteY3" fmla="*/ 25671 h 960081"/>
              <a:gd name="connsiteX4" fmla="*/ 5115277 w 9011416"/>
              <a:gd name="connsiteY4" fmla="*/ 926819 h 960081"/>
              <a:gd name="connsiteX5" fmla="*/ 6679034 w 9011416"/>
              <a:gd name="connsiteY5" fmla="*/ 91932 h 960081"/>
              <a:gd name="connsiteX6" fmla="*/ 8044008 w 9011416"/>
              <a:gd name="connsiteY6" fmla="*/ 953323 h 960081"/>
              <a:gd name="connsiteX7" fmla="*/ 9011416 w 9011416"/>
              <a:gd name="connsiteY7" fmla="*/ 423236 h 960081"/>
              <a:gd name="connsiteX0" fmla="*/ 0 w 9011416"/>
              <a:gd name="connsiteY0" fmla="*/ 476244 h 957918"/>
              <a:gd name="connsiteX1" fmla="*/ 1088121 w 9011416"/>
              <a:gd name="connsiteY1" fmla="*/ 12419 h 957918"/>
              <a:gd name="connsiteX2" fmla="*/ 2292564 w 9011416"/>
              <a:gd name="connsiteY2" fmla="*/ 926819 h 957918"/>
              <a:gd name="connsiteX3" fmla="*/ 3907881 w 9011416"/>
              <a:gd name="connsiteY3" fmla="*/ 25671 h 957918"/>
              <a:gd name="connsiteX4" fmla="*/ 5115277 w 9011416"/>
              <a:gd name="connsiteY4" fmla="*/ 926819 h 957918"/>
              <a:gd name="connsiteX5" fmla="*/ 6807158 w 9011416"/>
              <a:gd name="connsiteY5" fmla="*/ 158193 h 957918"/>
              <a:gd name="connsiteX6" fmla="*/ 8044008 w 9011416"/>
              <a:gd name="connsiteY6" fmla="*/ 953323 h 957918"/>
              <a:gd name="connsiteX7" fmla="*/ 9011416 w 9011416"/>
              <a:gd name="connsiteY7" fmla="*/ 423236 h 957918"/>
              <a:gd name="connsiteX0" fmla="*/ 0 w 9011416"/>
              <a:gd name="connsiteY0" fmla="*/ 463476 h 945150"/>
              <a:gd name="connsiteX1" fmla="*/ 1216244 w 9011416"/>
              <a:gd name="connsiteY1" fmla="*/ 12903 h 945150"/>
              <a:gd name="connsiteX2" fmla="*/ 2292564 w 9011416"/>
              <a:gd name="connsiteY2" fmla="*/ 914051 h 945150"/>
              <a:gd name="connsiteX3" fmla="*/ 3907881 w 9011416"/>
              <a:gd name="connsiteY3" fmla="*/ 12903 h 945150"/>
              <a:gd name="connsiteX4" fmla="*/ 5115277 w 9011416"/>
              <a:gd name="connsiteY4" fmla="*/ 914051 h 945150"/>
              <a:gd name="connsiteX5" fmla="*/ 6807158 w 9011416"/>
              <a:gd name="connsiteY5" fmla="*/ 145425 h 945150"/>
              <a:gd name="connsiteX6" fmla="*/ 8044008 w 9011416"/>
              <a:gd name="connsiteY6" fmla="*/ 940555 h 945150"/>
              <a:gd name="connsiteX7" fmla="*/ 9011416 w 9011416"/>
              <a:gd name="connsiteY7" fmla="*/ 410468 h 945150"/>
              <a:gd name="connsiteX0" fmla="*/ 0 w 9011416"/>
              <a:gd name="connsiteY0" fmla="*/ 459457 h 941131"/>
              <a:gd name="connsiteX1" fmla="*/ 1216244 w 9011416"/>
              <a:gd name="connsiteY1" fmla="*/ 8884 h 941131"/>
              <a:gd name="connsiteX2" fmla="*/ 2249856 w 9011416"/>
              <a:gd name="connsiteY2" fmla="*/ 817267 h 941131"/>
              <a:gd name="connsiteX3" fmla="*/ 3907881 w 9011416"/>
              <a:gd name="connsiteY3" fmla="*/ 8884 h 941131"/>
              <a:gd name="connsiteX4" fmla="*/ 5115277 w 9011416"/>
              <a:gd name="connsiteY4" fmla="*/ 910032 h 941131"/>
              <a:gd name="connsiteX5" fmla="*/ 6807158 w 9011416"/>
              <a:gd name="connsiteY5" fmla="*/ 141406 h 941131"/>
              <a:gd name="connsiteX6" fmla="*/ 8044008 w 9011416"/>
              <a:gd name="connsiteY6" fmla="*/ 936536 h 941131"/>
              <a:gd name="connsiteX7" fmla="*/ 9011416 w 9011416"/>
              <a:gd name="connsiteY7" fmla="*/ 406449 h 941131"/>
              <a:gd name="connsiteX0" fmla="*/ 0 w 9011416"/>
              <a:gd name="connsiteY0" fmla="*/ 459457 h 945731"/>
              <a:gd name="connsiteX1" fmla="*/ 1216244 w 9011416"/>
              <a:gd name="connsiteY1" fmla="*/ 8884 h 945731"/>
              <a:gd name="connsiteX2" fmla="*/ 2249856 w 9011416"/>
              <a:gd name="connsiteY2" fmla="*/ 817267 h 945731"/>
              <a:gd name="connsiteX3" fmla="*/ 3907881 w 9011416"/>
              <a:gd name="connsiteY3" fmla="*/ 8884 h 945731"/>
              <a:gd name="connsiteX4" fmla="*/ 5115277 w 9011416"/>
              <a:gd name="connsiteY4" fmla="*/ 910032 h 945731"/>
              <a:gd name="connsiteX5" fmla="*/ 6465495 w 9011416"/>
              <a:gd name="connsiteY5" fmla="*/ 8885 h 945731"/>
              <a:gd name="connsiteX6" fmla="*/ 8044008 w 9011416"/>
              <a:gd name="connsiteY6" fmla="*/ 936536 h 945731"/>
              <a:gd name="connsiteX7" fmla="*/ 9011416 w 9011416"/>
              <a:gd name="connsiteY7" fmla="*/ 406449 h 945731"/>
              <a:gd name="connsiteX0" fmla="*/ 0 w 9011416"/>
              <a:gd name="connsiteY0" fmla="*/ 459457 h 910032"/>
              <a:gd name="connsiteX1" fmla="*/ 1216244 w 9011416"/>
              <a:gd name="connsiteY1" fmla="*/ 8884 h 910032"/>
              <a:gd name="connsiteX2" fmla="*/ 2249856 w 9011416"/>
              <a:gd name="connsiteY2" fmla="*/ 817267 h 910032"/>
              <a:gd name="connsiteX3" fmla="*/ 3907881 w 9011416"/>
              <a:gd name="connsiteY3" fmla="*/ 8884 h 910032"/>
              <a:gd name="connsiteX4" fmla="*/ 5115277 w 9011416"/>
              <a:gd name="connsiteY4" fmla="*/ 910032 h 910032"/>
              <a:gd name="connsiteX5" fmla="*/ 6465495 w 9011416"/>
              <a:gd name="connsiteY5" fmla="*/ 8885 h 910032"/>
              <a:gd name="connsiteX6" fmla="*/ 8086719 w 9011416"/>
              <a:gd name="connsiteY6" fmla="*/ 843771 h 910032"/>
              <a:gd name="connsiteX7" fmla="*/ 9011416 w 9011416"/>
              <a:gd name="connsiteY7" fmla="*/ 406449 h 910032"/>
              <a:gd name="connsiteX0" fmla="*/ 0 w 8883293"/>
              <a:gd name="connsiteY0" fmla="*/ 459457 h 910032"/>
              <a:gd name="connsiteX1" fmla="*/ 1216244 w 8883293"/>
              <a:gd name="connsiteY1" fmla="*/ 8884 h 910032"/>
              <a:gd name="connsiteX2" fmla="*/ 2249856 w 8883293"/>
              <a:gd name="connsiteY2" fmla="*/ 817267 h 910032"/>
              <a:gd name="connsiteX3" fmla="*/ 3907881 w 8883293"/>
              <a:gd name="connsiteY3" fmla="*/ 8884 h 910032"/>
              <a:gd name="connsiteX4" fmla="*/ 5115277 w 8883293"/>
              <a:gd name="connsiteY4" fmla="*/ 910032 h 910032"/>
              <a:gd name="connsiteX5" fmla="*/ 6465495 w 8883293"/>
              <a:gd name="connsiteY5" fmla="*/ 8885 h 910032"/>
              <a:gd name="connsiteX6" fmla="*/ 8086719 w 8883293"/>
              <a:gd name="connsiteY6" fmla="*/ 843771 h 910032"/>
              <a:gd name="connsiteX7" fmla="*/ 8883293 w 8883293"/>
              <a:gd name="connsiteY7" fmla="*/ 287180 h 910032"/>
              <a:gd name="connsiteX0" fmla="*/ 0 w 8883293"/>
              <a:gd name="connsiteY0" fmla="*/ 459457 h 848402"/>
              <a:gd name="connsiteX1" fmla="*/ 1216244 w 8883293"/>
              <a:gd name="connsiteY1" fmla="*/ 8884 h 848402"/>
              <a:gd name="connsiteX2" fmla="*/ 2249856 w 8883293"/>
              <a:gd name="connsiteY2" fmla="*/ 817267 h 848402"/>
              <a:gd name="connsiteX3" fmla="*/ 3907881 w 8883293"/>
              <a:gd name="connsiteY3" fmla="*/ 8884 h 848402"/>
              <a:gd name="connsiteX4" fmla="*/ 5371527 w 8883293"/>
              <a:gd name="connsiteY4" fmla="*/ 843772 h 848402"/>
              <a:gd name="connsiteX5" fmla="*/ 6465495 w 8883293"/>
              <a:gd name="connsiteY5" fmla="*/ 8885 h 848402"/>
              <a:gd name="connsiteX6" fmla="*/ 8086719 w 8883293"/>
              <a:gd name="connsiteY6" fmla="*/ 843771 h 848402"/>
              <a:gd name="connsiteX7" fmla="*/ 8883293 w 8883293"/>
              <a:gd name="connsiteY7" fmla="*/ 287180 h 848402"/>
              <a:gd name="connsiteX0" fmla="*/ 0 w 8883293"/>
              <a:gd name="connsiteY0" fmla="*/ 460558 h 849503"/>
              <a:gd name="connsiteX1" fmla="*/ 1216244 w 8883293"/>
              <a:gd name="connsiteY1" fmla="*/ 9985 h 849503"/>
              <a:gd name="connsiteX2" fmla="*/ 2719646 w 8883293"/>
              <a:gd name="connsiteY2" fmla="*/ 844872 h 849503"/>
              <a:gd name="connsiteX3" fmla="*/ 3907881 w 8883293"/>
              <a:gd name="connsiteY3" fmla="*/ 9985 h 849503"/>
              <a:gd name="connsiteX4" fmla="*/ 5371527 w 8883293"/>
              <a:gd name="connsiteY4" fmla="*/ 844873 h 849503"/>
              <a:gd name="connsiteX5" fmla="*/ 6465495 w 8883293"/>
              <a:gd name="connsiteY5" fmla="*/ 9986 h 849503"/>
              <a:gd name="connsiteX6" fmla="*/ 8086719 w 8883293"/>
              <a:gd name="connsiteY6" fmla="*/ 844872 h 849503"/>
              <a:gd name="connsiteX7" fmla="*/ 8883293 w 8883293"/>
              <a:gd name="connsiteY7" fmla="*/ 288281 h 849503"/>
              <a:gd name="connsiteX0" fmla="*/ 0 w 8883293"/>
              <a:gd name="connsiteY0" fmla="*/ 450573 h 839518"/>
              <a:gd name="connsiteX1" fmla="*/ 1515200 w 8883293"/>
              <a:gd name="connsiteY1" fmla="*/ 79513 h 839518"/>
              <a:gd name="connsiteX2" fmla="*/ 2719646 w 8883293"/>
              <a:gd name="connsiteY2" fmla="*/ 834887 h 839518"/>
              <a:gd name="connsiteX3" fmla="*/ 3907881 w 8883293"/>
              <a:gd name="connsiteY3" fmla="*/ 0 h 839518"/>
              <a:gd name="connsiteX4" fmla="*/ 5371527 w 8883293"/>
              <a:gd name="connsiteY4" fmla="*/ 834888 h 839518"/>
              <a:gd name="connsiteX5" fmla="*/ 6465495 w 8883293"/>
              <a:gd name="connsiteY5" fmla="*/ 1 h 839518"/>
              <a:gd name="connsiteX6" fmla="*/ 8086719 w 8883293"/>
              <a:gd name="connsiteY6" fmla="*/ 834887 h 839518"/>
              <a:gd name="connsiteX7" fmla="*/ 8883293 w 8883293"/>
              <a:gd name="connsiteY7" fmla="*/ 278296 h 839518"/>
              <a:gd name="connsiteX0" fmla="*/ 0 w 8413503"/>
              <a:gd name="connsiteY0" fmla="*/ 516834 h 839518"/>
              <a:gd name="connsiteX1" fmla="*/ 1045410 w 8413503"/>
              <a:gd name="connsiteY1" fmla="*/ 79513 h 839518"/>
              <a:gd name="connsiteX2" fmla="*/ 2249856 w 8413503"/>
              <a:gd name="connsiteY2" fmla="*/ 834887 h 839518"/>
              <a:gd name="connsiteX3" fmla="*/ 3438091 w 8413503"/>
              <a:gd name="connsiteY3" fmla="*/ 0 h 839518"/>
              <a:gd name="connsiteX4" fmla="*/ 4901737 w 8413503"/>
              <a:gd name="connsiteY4" fmla="*/ 834888 h 839518"/>
              <a:gd name="connsiteX5" fmla="*/ 599570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6834 h 839518"/>
              <a:gd name="connsiteX1" fmla="*/ 1002703 w 8413503"/>
              <a:gd name="connsiteY1" fmla="*/ 13252 h 839518"/>
              <a:gd name="connsiteX2" fmla="*/ 2249856 w 8413503"/>
              <a:gd name="connsiteY2" fmla="*/ 834887 h 839518"/>
              <a:gd name="connsiteX3" fmla="*/ 3438091 w 8413503"/>
              <a:gd name="connsiteY3" fmla="*/ 0 h 839518"/>
              <a:gd name="connsiteX4" fmla="*/ 4901737 w 8413503"/>
              <a:gd name="connsiteY4" fmla="*/ 834888 h 839518"/>
              <a:gd name="connsiteX5" fmla="*/ 599570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6834 h 839518"/>
              <a:gd name="connsiteX1" fmla="*/ 1002703 w 8413503"/>
              <a:gd name="connsiteY1" fmla="*/ 13252 h 839518"/>
              <a:gd name="connsiteX2" fmla="*/ 2249856 w 8413503"/>
              <a:gd name="connsiteY2" fmla="*/ 834887 h 839518"/>
              <a:gd name="connsiteX3" fmla="*/ 3608925 w 8413503"/>
              <a:gd name="connsiteY3" fmla="*/ 0 h 839518"/>
              <a:gd name="connsiteX4" fmla="*/ 4901737 w 8413503"/>
              <a:gd name="connsiteY4" fmla="*/ 834888 h 839518"/>
              <a:gd name="connsiteX5" fmla="*/ 599570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6834 h 839518"/>
              <a:gd name="connsiteX1" fmla="*/ 1002703 w 8413503"/>
              <a:gd name="connsiteY1" fmla="*/ 13252 h 839518"/>
              <a:gd name="connsiteX2" fmla="*/ 2249856 w 8413503"/>
              <a:gd name="connsiteY2" fmla="*/ 834887 h 839518"/>
              <a:gd name="connsiteX3" fmla="*/ 3608925 w 8413503"/>
              <a:gd name="connsiteY3" fmla="*/ 0 h 839518"/>
              <a:gd name="connsiteX4" fmla="*/ 4901737 w 8413503"/>
              <a:gd name="connsiteY4" fmla="*/ 834888 h 839518"/>
              <a:gd name="connsiteX5" fmla="*/ 620924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7013 h 835070"/>
              <a:gd name="connsiteX1" fmla="*/ 1002703 w 8413503"/>
              <a:gd name="connsiteY1" fmla="*/ 13431 h 835070"/>
              <a:gd name="connsiteX2" fmla="*/ 2249856 w 8413503"/>
              <a:gd name="connsiteY2" fmla="*/ 835066 h 835070"/>
              <a:gd name="connsiteX3" fmla="*/ 3608925 w 8413503"/>
              <a:gd name="connsiteY3" fmla="*/ 179 h 835070"/>
              <a:gd name="connsiteX4" fmla="*/ 4901737 w 8413503"/>
              <a:gd name="connsiteY4" fmla="*/ 835067 h 835070"/>
              <a:gd name="connsiteX5" fmla="*/ 6209245 w 8413503"/>
              <a:gd name="connsiteY5" fmla="*/ 180 h 835070"/>
              <a:gd name="connsiteX6" fmla="*/ 7531511 w 8413503"/>
              <a:gd name="connsiteY6" fmla="*/ 755553 h 835070"/>
              <a:gd name="connsiteX7" fmla="*/ 8413503 w 8413503"/>
              <a:gd name="connsiteY7" fmla="*/ 278475 h 835070"/>
              <a:gd name="connsiteX0" fmla="*/ 0 w 8242670"/>
              <a:gd name="connsiteY0" fmla="*/ 517013 h 835070"/>
              <a:gd name="connsiteX1" fmla="*/ 1002703 w 8242670"/>
              <a:gd name="connsiteY1" fmla="*/ 13431 h 835070"/>
              <a:gd name="connsiteX2" fmla="*/ 2249856 w 8242670"/>
              <a:gd name="connsiteY2" fmla="*/ 835066 h 835070"/>
              <a:gd name="connsiteX3" fmla="*/ 3608925 w 8242670"/>
              <a:gd name="connsiteY3" fmla="*/ 179 h 835070"/>
              <a:gd name="connsiteX4" fmla="*/ 4901737 w 8242670"/>
              <a:gd name="connsiteY4" fmla="*/ 835067 h 835070"/>
              <a:gd name="connsiteX5" fmla="*/ 6209245 w 8242670"/>
              <a:gd name="connsiteY5" fmla="*/ 180 h 835070"/>
              <a:gd name="connsiteX6" fmla="*/ 7531511 w 8242670"/>
              <a:gd name="connsiteY6" fmla="*/ 755553 h 835070"/>
              <a:gd name="connsiteX7" fmla="*/ 8242670 w 8242670"/>
              <a:gd name="connsiteY7" fmla="*/ 291727 h 835070"/>
              <a:gd name="connsiteX0" fmla="*/ 0 w 8242670"/>
              <a:gd name="connsiteY0" fmla="*/ 516960 h 835017"/>
              <a:gd name="connsiteX1" fmla="*/ 1002703 w 8242670"/>
              <a:gd name="connsiteY1" fmla="*/ 13378 h 835017"/>
              <a:gd name="connsiteX2" fmla="*/ 2249856 w 8242670"/>
              <a:gd name="connsiteY2" fmla="*/ 835013 h 835017"/>
              <a:gd name="connsiteX3" fmla="*/ 3608925 w 8242670"/>
              <a:gd name="connsiteY3" fmla="*/ 126 h 835017"/>
              <a:gd name="connsiteX4" fmla="*/ 5200694 w 8242670"/>
              <a:gd name="connsiteY4" fmla="*/ 821762 h 835017"/>
              <a:gd name="connsiteX5" fmla="*/ 6209245 w 8242670"/>
              <a:gd name="connsiteY5" fmla="*/ 127 h 835017"/>
              <a:gd name="connsiteX6" fmla="*/ 7531511 w 8242670"/>
              <a:gd name="connsiteY6" fmla="*/ 755500 h 835017"/>
              <a:gd name="connsiteX7" fmla="*/ 8242670 w 8242670"/>
              <a:gd name="connsiteY7" fmla="*/ 291674 h 835017"/>
              <a:gd name="connsiteX0" fmla="*/ 0 w 8029129"/>
              <a:gd name="connsiteY0" fmla="*/ 503708 h 835017"/>
              <a:gd name="connsiteX1" fmla="*/ 789162 w 8029129"/>
              <a:gd name="connsiteY1" fmla="*/ 13378 h 835017"/>
              <a:gd name="connsiteX2" fmla="*/ 2036315 w 8029129"/>
              <a:gd name="connsiteY2" fmla="*/ 835013 h 835017"/>
              <a:gd name="connsiteX3" fmla="*/ 3395384 w 8029129"/>
              <a:gd name="connsiteY3" fmla="*/ 126 h 835017"/>
              <a:gd name="connsiteX4" fmla="*/ 4987153 w 8029129"/>
              <a:gd name="connsiteY4" fmla="*/ 821762 h 835017"/>
              <a:gd name="connsiteX5" fmla="*/ 5995704 w 8029129"/>
              <a:gd name="connsiteY5" fmla="*/ 127 h 835017"/>
              <a:gd name="connsiteX6" fmla="*/ 7317970 w 8029129"/>
              <a:gd name="connsiteY6" fmla="*/ 755500 h 835017"/>
              <a:gd name="connsiteX7" fmla="*/ 8029129 w 8029129"/>
              <a:gd name="connsiteY7" fmla="*/ 291674 h 835017"/>
              <a:gd name="connsiteX0" fmla="*/ 0 w 8029129"/>
              <a:gd name="connsiteY0" fmla="*/ 503708 h 835017"/>
              <a:gd name="connsiteX1" fmla="*/ 789162 w 8029129"/>
              <a:gd name="connsiteY1" fmla="*/ 13378 h 835017"/>
              <a:gd name="connsiteX2" fmla="*/ 2036315 w 8029129"/>
              <a:gd name="connsiteY2" fmla="*/ 835013 h 835017"/>
              <a:gd name="connsiteX3" fmla="*/ 3395384 w 8029129"/>
              <a:gd name="connsiteY3" fmla="*/ 126 h 835017"/>
              <a:gd name="connsiteX4" fmla="*/ 4987153 w 8029129"/>
              <a:gd name="connsiteY4" fmla="*/ 821762 h 835017"/>
              <a:gd name="connsiteX5" fmla="*/ 6209246 w 8029129"/>
              <a:gd name="connsiteY5" fmla="*/ 127 h 835017"/>
              <a:gd name="connsiteX6" fmla="*/ 7317970 w 8029129"/>
              <a:gd name="connsiteY6" fmla="*/ 755500 h 835017"/>
              <a:gd name="connsiteX7" fmla="*/ 8029129 w 8029129"/>
              <a:gd name="connsiteY7" fmla="*/ 291674 h 835017"/>
              <a:gd name="connsiteX0" fmla="*/ 0 w 8029129"/>
              <a:gd name="connsiteY0" fmla="*/ 503661 h 834970"/>
              <a:gd name="connsiteX1" fmla="*/ 789162 w 8029129"/>
              <a:gd name="connsiteY1" fmla="*/ 13331 h 834970"/>
              <a:gd name="connsiteX2" fmla="*/ 2036315 w 8029129"/>
              <a:gd name="connsiteY2" fmla="*/ 834966 h 834970"/>
              <a:gd name="connsiteX3" fmla="*/ 3395384 w 8029129"/>
              <a:gd name="connsiteY3" fmla="*/ 79 h 834970"/>
              <a:gd name="connsiteX4" fmla="*/ 4987153 w 8029129"/>
              <a:gd name="connsiteY4" fmla="*/ 821715 h 834970"/>
              <a:gd name="connsiteX5" fmla="*/ 6209246 w 8029129"/>
              <a:gd name="connsiteY5" fmla="*/ 80 h 834970"/>
              <a:gd name="connsiteX6" fmla="*/ 7531508 w 8029129"/>
              <a:gd name="connsiteY6" fmla="*/ 768705 h 834970"/>
              <a:gd name="connsiteX7" fmla="*/ 8029129 w 8029129"/>
              <a:gd name="connsiteY7" fmla="*/ 291627 h 834970"/>
              <a:gd name="connsiteX0" fmla="*/ 0 w 8242670"/>
              <a:gd name="connsiteY0" fmla="*/ 503661 h 834970"/>
              <a:gd name="connsiteX1" fmla="*/ 789162 w 8242670"/>
              <a:gd name="connsiteY1" fmla="*/ 13331 h 834970"/>
              <a:gd name="connsiteX2" fmla="*/ 2036315 w 8242670"/>
              <a:gd name="connsiteY2" fmla="*/ 834966 h 834970"/>
              <a:gd name="connsiteX3" fmla="*/ 3395384 w 8242670"/>
              <a:gd name="connsiteY3" fmla="*/ 79 h 834970"/>
              <a:gd name="connsiteX4" fmla="*/ 4987153 w 8242670"/>
              <a:gd name="connsiteY4" fmla="*/ 821715 h 834970"/>
              <a:gd name="connsiteX5" fmla="*/ 6209246 w 8242670"/>
              <a:gd name="connsiteY5" fmla="*/ 80 h 834970"/>
              <a:gd name="connsiteX6" fmla="*/ 7531508 w 8242670"/>
              <a:gd name="connsiteY6" fmla="*/ 768705 h 834970"/>
              <a:gd name="connsiteX7" fmla="*/ 8242670 w 8242670"/>
              <a:gd name="connsiteY7" fmla="*/ 265123 h 834970"/>
              <a:gd name="connsiteX0" fmla="*/ 0 w 8413500"/>
              <a:gd name="connsiteY0" fmla="*/ 503661 h 834970"/>
              <a:gd name="connsiteX1" fmla="*/ 959992 w 8413500"/>
              <a:gd name="connsiteY1" fmla="*/ 13331 h 834970"/>
              <a:gd name="connsiteX2" fmla="*/ 2207145 w 8413500"/>
              <a:gd name="connsiteY2" fmla="*/ 834966 h 834970"/>
              <a:gd name="connsiteX3" fmla="*/ 3566214 w 8413500"/>
              <a:gd name="connsiteY3" fmla="*/ 79 h 834970"/>
              <a:gd name="connsiteX4" fmla="*/ 5157983 w 8413500"/>
              <a:gd name="connsiteY4" fmla="*/ 821715 h 834970"/>
              <a:gd name="connsiteX5" fmla="*/ 6380076 w 8413500"/>
              <a:gd name="connsiteY5" fmla="*/ 80 h 834970"/>
              <a:gd name="connsiteX6" fmla="*/ 7702338 w 8413500"/>
              <a:gd name="connsiteY6" fmla="*/ 768705 h 834970"/>
              <a:gd name="connsiteX7" fmla="*/ 8413500 w 8413500"/>
              <a:gd name="connsiteY7" fmla="*/ 265123 h 834970"/>
              <a:gd name="connsiteX0" fmla="*/ 0 w 8413500"/>
              <a:gd name="connsiteY0" fmla="*/ 503587 h 834896"/>
              <a:gd name="connsiteX1" fmla="*/ 959992 w 8413500"/>
              <a:gd name="connsiteY1" fmla="*/ 13257 h 834896"/>
              <a:gd name="connsiteX2" fmla="*/ 2207145 w 8413500"/>
              <a:gd name="connsiteY2" fmla="*/ 834892 h 834896"/>
              <a:gd name="connsiteX3" fmla="*/ 3566214 w 8413500"/>
              <a:gd name="connsiteY3" fmla="*/ 5 h 834896"/>
              <a:gd name="connsiteX4" fmla="*/ 5157983 w 8413500"/>
              <a:gd name="connsiteY4" fmla="*/ 821641 h 834896"/>
              <a:gd name="connsiteX5" fmla="*/ 6380076 w 8413500"/>
              <a:gd name="connsiteY5" fmla="*/ 6 h 834896"/>
              <a:gd name="connsiteX6" fmla="*/ 7745045 w 8413500"/>
              <a:gd name="connsiteY6" fmla="*/ 821640 h 834896"/>
              <a:gd name="connsiteX7" fmla="*/ 8413500 w 8413500"/>
              <a:gd name="connsiteY7" fmla="*/ 265049 h 834896"/>
              <a:gd name="connsiteX0" fmla="*/ 0 w 8413500"/>
              <a:gd name="connsiteY0" fmla="*/ 503587 h 834896"/>
              <a:gd name="connsiteX1" fmla="*/ 959992 w 8413500"/>
              <a:gd name="connsiteY1" fmla="*/ 13257 h 834896"/>
              <a:gd name="connsiteX2" fmla="*/ 2207145 w 8413500"/>
              <a:gd name="connsiteY2" fmla="*/ 834892 h 834896"/>
              <a:gd name="connsiteX3" fmla="*/ 3566214 w 8413500"/>
              <a:gd name="connsiteY3" fmla="*/ 5 h 834896"/>
              <a:gd name="connsiteX4" fmla="*/ 5157983 w 8413500"/>
              <a:gd name="connsiteY4" fmla="*/ 821641 h 834896"/>
              <a:gd name="connsiteX5" fmla="*/ 6380076 w 8413500"/>
              <a:gd name="connsiteY5" fmla="*/ 6 h 834896"/>
              <a:gd name="connsiteX6" fmla="*/ 7403382 w 8413500"/>
              <a:gd name="connsiteY6" fmla="*/ 821640 h 834896"/>
              <a:gd name="connsiteX7" fmla="*/ 8413500 w 8413500"/>
              <a:gd name="connsiteY7" fmla="*/ 265049 h 834896"/>
              <a:gd name="connsiteX0" fmla="*/ 0 w 8285374"/>
              <a:gd name="connsiteY0" fmla="*/ 503587 h 834896"/>
              <a:gd name="connsiteX1" fmla="*/ 959992 w 8285374"/>
              <a:gd name="connsiteY1" fmla="*/ 13257 h 834896"/>
              <a:gd name="connsiteX2" fmla="*/ 2207145 w 8285374"/>
              <a:gd name="connsiteY2" fmla="*/ 834892 h 834896"/>
              <a:gd name="connsiteX3" fmla="*/ 3566214 w 8285374"/>
              <a:gd name="connsiteY3" fmla="*/ 5 h 834896"/>
              <a:gd name="connsiteX4" fmla="*/ 5157983 w 8285374"/>
              <a:gd name="connsiteY4" fmla="*/ 821641 h 834896"/>
              <a:gd name="connsiteX5" fmla="*/ 6380076 w 8285374"/>
              <a:gd name="connsiteY5" fmla="*/ 6 h 834896"/>
              <a:gd name="connsiteX6" fmla="*/ 7403382 w 8285374"/>
              <a:gd name="connsiteY6" fmla="*/ 821640 h 834896"/>
              <a:gd name="connsiteX7" fmla="*/ 8285374 w 8285374"/>
              <a:gd name="connsiteY7" fmla="*/ 278301 h 834896"/>
              <a:gd name="connsiteX0" fmla="*/ 0 w 8285374"/>
              <a:gd name="connsiteY0" fmla="*/ 503587 h 834896"/>
              <a:gd name="connsiteX1" fmla="*/ 959992 w 8285374"/>
              <a:gd name="connsiteY1" fmla="*/ 13257 h 834896"/>
              <a:gd name="connsiteX2" fmla="*/ 2207145 w 8285374"/>
              <a:gd name="connsiteY2" fmla="*/ 834892 h 834896"/>
              <a:gd name="connsiteX3" fmla="*/ 3566214 w 8285374"/>
              <a:gd name="connsiteY3" fmla="*/ 5 h 834896"/>
              <a:gd name="connsiteX4" fmla="*/ 5157983 w 8285374"/>
              <a:gd name="connsiteY4" fmla="*/ 821641 h 834896"/>
              <a:gd name="connsiteX5" fmla="*/ 6380076 w 8285374"/>
              <a:gd name="connsiteY5" fmla="*/ 6 h 834896"/>
              <a:gd name="connsiteX6" fmla="*/ 7488797 w 8285374"/>
              <a:gd name="connsiteY6" fmla="*/ 821640 h 834896"/>
              <a:gd name="connsiteX7" fmla="*/ 8285374 w 8285374"/>
              <a:gd name="connsiteY7" fmla="*/ 278301 h 834896"/>
              <a:gd name="connsiteX0" fmla="*/ 0 w 8456207"/>
              <a:gd name="connsiteY0" fmla="*/ 503587 h 834896"/>
              <a:gd name="connsiteX1" fmla="*/ 959992 w 8456207"/>
              <a:gd name="connsiteY1" fmla="*/ 13257 h 834896"/>
              <a:gd name="connsiteX2" fmla="*/ 2207145 w 8456207"/>
              <a:gd name="connsiteY2" fmla="*/ 834892 h 834896"/>
              <a:gd name="connsiteX3" fmla="*/ 3566214 w 8456207"/>
              <a:gd name="connsiteY3" fmla="*/ 5 h 834896"/>
              <a:gd name="connsiteX4" fmla="*/ 5157983 w 8456207"/>
              <a:gd name="connsiteY4" fmla="*/ 821641 h 834896"/>
              <a:gd name="connsiteX5" fmla="*/ 6380076 w 8456207"/>
              <a:gd name="connsiteY5" fmla="*/ 6 h 834896"/>
              <a:gd name="connsiteX6" fmla="*/ 7488797 w 8456207"/>
              <a:gd name="connsiteY6" fmla="*/ 821640 h 834896"/>
              <a:gd name="connsiteX7" fmla="*/ 8456207 w 8456207"/>
              <a:gd name="connsiteY7" fmla="*/ 304805 h 834896"/>
              <a:gd name="connsiteX0" fmla="*/ 0 w 8456207"/>
              <a:gd name="connsiteY0" fmla="*/ 503598 h 853792"/>
              <a:gd name="connsiteX1" fmla="*/ 959992 w 8456207"/>
              <a:gd name="connsiteY1" fmla="*/ 13268 h 853792"/>
              <a:gd name="connsiteX2" fmla="*/ 2207145 w 8456207"/>
              <a:gd name="connsiteY2" fmla="*/ 834903 h 853792"/>
              <a:gd name="connsiteX3" fmla="*/ 3566214 w 8456207"/>
              <a:gd name="connsiteY3" fmla="*/ 16 h 853792"/>
              <a:gd name="connsiteX4" fmla="*/ 5157983 w 8456207"/>
              <a:gd name="connsiteY4" fmla="*/ 821652 h 853792"/>
              <a:gd name="connsiteX5" fmla="*/ 6380076 w 8456207"/>
              <a:gd name="connsiteY5" fmla="*/ 17 h 853792"/>
              <a:gd name="connsiteX6" fmla="*/ 7488796 w 8456207"/>
              <a:gd name="connsiteY6" fmla="*/ 848155 h 853792"/>
              <a:gd name="connsiteX7" fmla="*/ 8456207 w 8456207"/>
              <a:gd name="connsiteY7" fmla="*/ 304816 h 853792"/>
              <a:gd name="connsiteX0" fmla="*/ 0 w 8456207"/>
              <a:gd name="connsiteY0" fmla="*/ 503587 h 834896"/>
              <a:gd name="connsiteX1" fmla="*/ 959992 w 8456207"/>
              <a:gd name="connsiteY1" fmla="*/ 13257 h 834896"/>
              <a:gd name="connsiteX2" fmla="*/ 2207145 w 8456207"/>
              <a:gd name="connsiteY2" fmla="*/ 834892 h 834896"/>
              <a:gd name="connsiteX3" fmla="*/ 3566214 w 8456207"/>
              <a:gd name="connsiteY3" fmla="*/ 5 h 834896"/>
              <a:gd name="connsiteX4" fmla="*/ 5157983 w 8456207"/>
              <a:gd name="connsiteY4" fmla="*/ 821641 h 834896"/>
              <a:gd name="connsiteX5" fmla="*/ 6380076 w 8456207"/>
              <a:gd name="connsiteY5" fmla="*/ 6 h 834896"/>
              <a:gd name="connsiteX6" fmla="*/ 7531504 w 8456207"/>
              <a:gd name="connsiteY6" fmla="*/ 808388 h 834896"/>
              <a:gd name="connsiteX7" fmla="*/ 8456207 w 8456207"/>
              <a:gd name="connsiteY7" fmla="*/ 304805 h 834896"/>
              <a:gd name="connsiteX0" fmla="*/ 0 w 8456207"/>
              <a:gd name="connsiteY0" fmla="*/ 503600 h 834909"/>
              <a:gd name="connsiteX1" fmla="*/ 959992 w 8456207"/>
              <a:gd name="connsiteY1" fmla="*/ 13270 h 834909"/>
              <a:gd name="connsiteX2" fmla="*/ 2207145 w 8456207"/>
              <a:gd name="connsiteY2" fmla="*/ 834905 h 834909"/>
              <a:gd name="connsiteX3" fmla="*/ 3566214 w 8456207"/>
              <a:gd name="connsiteY3" fmla="*/ 18 h 834909"/>
              <a:gd name="connsiteX4" fmla="*/ 4944441 w 8456207"/>
              <a:gd name="connsiteY4" fmla="*/ 834906 h 834909"/>
              <a:gd name="connsiteX5" fmla="*/ 6380076 w 8456207"/>
              <a:gd name="connsiteY5" fmla="*/ 19 h 834909"/>
              <a:gd name="connsiteX6" fmla="*/ 7531504 w 8456207"/>
              <a:gd name="connsiteY6" fmla="*/ 808401 h 834909"/>
              <a:gd name="connsiteX7" fmla="*/ 8456207 w 8456207"/>
              <a:gd name="connsiteY7" fmla="*/ 304818 h 83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6207" h="834909">
                <a:moveTo>
                  <a:pt x="0" y="503600"/>
                </a:moveTo>
                <a:cubicBezTo>
                  <a:pt x="406400" y="244078"/>
                  <a:pt x="592135" y="-41948"/>
                  <a:pt x="959992" y="13270"/>
                </a:cubicBezTo>
                <a:cubicBezTo>
                  <a:pt x="1327850" y="68488"/>
                  <a:pt x="1772775" y="837114"/>
                  <a:pt x="2207145" y="834905"/>
                </a:cubicBezTo>
                <a:cubicBezTo>
                  <a:pt x="2641515" y="832696"/>
                  <a:pt x="3109998" y="18"/>
                  <a:pt x="3566214" y="18"/>
                </a:cubicBezTo>
                <a:cubicBezTo>
                  <a:pt x="4022430" y="18"/>
                  <a:pt x="4475464" y="834906"/>
                  <a:pt x="4944441" y="834906"/>
                </a:cubicBezTo>
                <a:cubicBezTo>
                  <a:pt x="5413418" y="834906"/>
                  <a:pt x="5948899" y="4437"/>
                  <a:pt x="6380076" y="19"/>
                </a:cubicBezTo>
                <a:cubicBezTo>
                  <a:pt x="6811253" y="-4399"/>
                  <a:pt x="7185482" y="757601"/>
                  <a:pt x="7531504" y="808401"/>
                </a:cubicBezTo>
                <a:cubicBezTo>
                  <a:pt x="7877526" y="859201"/>
                  <a:pt x="8166868" y="597470"/>
                  <a:pt x="8456207" y="304818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>
            <a:off x="10459135" y="4294436"/>
            <a:ext cx="712448" cy="10448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84"/>
          <p:cNvSpPr/>
          <p:nvPr/>
        </p:nvSpPr>
        <p:spPr>
          <a:xfrm rot="10540709">
            <a:off x="7851581" y="3014554"/>
            <a:ext cx="2115862" cy="302952"/>
          </a:xfrm>
          <a:custGeom>
            <a:avLst/>
            <a:gdLst>
              <a:gd name="connsiteX0" fmla="*/ 0 w 9395791"/>
              <a:gd name="connsiteY0" fmla="*/ 452645 h 976238"/>
              <a:gd name="connsiteX1" fmla="*/ 1258956 w 9395791"/>
              <a:gd name="connsiteY1" fmla="*/ 15324 h 976238"/>
              <a:gd name="connsiteX2" fmla="*/ 2676939 w 9395791"/>
              <a:gd name="connsiteY2" fmla="*/ 942976 h 976238"/>
              <a:gd name="connsiteX3" fmla="*/ 4121426 w 9395791"/>
              <a:gd name="connsiteY3" fmla="*/ 68332 h 976238"/>
              <a:gd name="connsiteX4" fmla="*/ 5499652 w 9395791"/>
              <a:gd name="connsiteY4" fmla="*/ 942976 h 976238"/>
              <a:gd name="connsiteX5" fmla="*/ 7063409 w 9395791"/>
              <a:gd name="connsiteY5" fmla="*/ 108089 h 976238"/>
              <a:gd name="connsiteX6" fmla="*/ 8428383 w 9395791"/>
              <a:gd name="connsiteY6" fmla="*/ 969480 h 976238"/>
              <a:gd name="connsiteX7" fmla="*/ 9395791 w 9395791"/>
              <a:gd name="connsiteY7" fmla="*/ 439393 h 976238"/>
              <a:gd name="connsiteX0" fmla="*/ 0 w 9395791"/>
              <a:gd name="connsiteY0" fmla="*/ 440012 h 963605"/>
              <a:gd name="connsiteX1" fmla="*/ 1472496 w 9395791"/>
              <a:gd name="connsiteY1" fmla="*/ 15943 h 963605"/>
              <a:gd name="connsiteX2" fmla="*/ 2676939 w 9395791"/>
              <a:gd name="connsiteY2" fmla="*/ 930343 h 963605"/>
              <a:gd name="connsiteX3" fmla="*/ 4121426 w 9395791"/>
              <a:gd name="connsiteY3" fmla="*/ 55699 h 963605"/>
              <a:gd name="connsiteX4" fmla="*/ 5499652 w 9395791"/>
              <a:gd name="connsiteY4" fmla="*/ 930343 h 963605"/>
              <a:gd name="connsiteX5" fmla="*/ 7063409 w 9395791"/>
              <a:gd name="connsiteY5" fmla="*/ 95456 h 963605"/>
              <a:gd name="connsiteX6" fmla="*/ 8428383 w 9395791"/>
              <a:gd name="connsiteY6" fmla="*/ 956847 h 963605"/>
              <a:gd name="connsiteX7" fmla="*/ 9395791 w 9395791"/>
              <a:gd name="connsiteY7" fmla="*/ 426760 h 963605"/>
              <a:gd name="connsiteX0" fmla="*/ 0 w 9011416"/>
              <a:gd name="connsiteY0" fmla="*/ 476244 h 960081"/>
              <a:gd name="connsiteX1" fmla="*/ 1088121 w 9011416"/>
              <a:gd name="connsiteY1" fmla="*/ 12419 h 960081"/>
              <a:gd name="connsiteX2" fmla="*/ 2292564 w 9011416"/>
              <a:gd name="connsiteY2" fmla="*/ 926819 h 960081"/>
              <a:gd name="connsiteX3" fmla="*/ 3737051 w 9011416"/>
              <a:gd name="connsiteY3" fmla="*/ 52175 h 960081"/>
              <a:gd name="connsiteX4" fmla="*/ 5115277 w 9011416"/>
              <a:gd name="connsiteY4" fmla="*/ 926819 h 960081"/>
              <a:gd name="connsiteX5" fmla="*/ 6679034 w 9011416"/>
              <a:gd name="connsiteY5" fmla="*/ 91932 h 960081"/>
              <a:gd name="connsiteX6" fmla="*/ 8044008 w 9011416"/>
              <a:gd name="connsiteY6" fmla="*/ 953323 h 960081"/>
              <a:gd name="connsiteX7" fmla="*/ 9011416 w 9011416"/>
              <a:gd name="connsiteY7" fmla="*/ 423236 h 960081"/>
              <a:gd name="connsiteX0" fmla="*/ 0 w 9011416"/>
              <a:gd name="connsiteY0" fmla="*/ 476244 h 960081"/>
              <a:gd name="connsiteX1" fmla="*/ 1088121 w 9011416"/>
              <a:gd name="connsiteY1" fmla="*/ 12419 h 960081"/>
              <a:gd name="connsiteX2" fmla="*/ 2292564 w 9011416"/>
              <a:gd name="connsiteY2" fmla="*/ 926819 h 960081"/>
              <a:gd name="connsiteX3" fmla="*/ 3907881 w 9011416"/>
              <a:gd name="connsiteY3" fmla="*/ 25671 h 960081"/>
              <a:gd name="connsiteX4" fmla="*/ 5115277 w 9011416"/>
              <a:gd name="connsiteY4" fmla="*/ 926819 h 960081"/>
              <a:gd name="connsiteX5" fmla="*/ 6679034 w 9011416"/>
              <a:gd name="connsiteY5" fmla="*/ 91932 h 960081"/>
              <a:gd name="connsiteX6" fmla="*/ 8044008 w 9011416"/>
              <a:gd name="connsiteY6" fmla="*/ 953323 h 960081"/>
              <a:gd name="connsiteX7" fmla="*/ 9011416 w 9011416"/>
              <a:gd name="connsiteY7" fmla="*/ 423236 h 960081"/>
              <a:gd name="connsiteX0" fmla="*/ 0 w 9011416"/>
              <a:gd name="connsiteY0" fmla="*/ 476244 h 957918"/>
              <a:gd name="connsiteX1" fmla="*/ 1088121 w 9011416"/>
              <a:gd name="connsiteY1" fmla="*/ 12419 h 957918"/>
              <a:gd name="connsiteX2" fmla="*/ 2292564 w 9011416"/>
              <a:gd name="connsiteY2" fmla="*/ 926819 h 957918"/>
              <a:gd name="connsiteX3" fmla="*/ 3907881 w 9011416"/>
              <a:gd name="connsiteY3" fmla="*/ 25671 h 957918"/>
              <a:gd name="connsiteX4" fmla="*/ 5115277 w 9011416"/>
              <a:gd name="connsiteY4" fmla="*/ 926819 h 957918"/>
              <a:gd name="connsiteX5" fmla="*/ 6807158 w 9011416"/>
              <a:gd name="connsiteY5" fmla="*/ 158193 h 957918"/>
              <a:gd name="connsiteX6" fmla="*/ 8044008 w 9011416"/>
              <a:gd name="connsiteY6" fmla="*/ 953323 h 957918"/>
              <a:gd name="connsiteX7" fmla="*/ 9011416 w 9011416"/>
              <a:gd name="connsiteY7" fmla="*/ 423236 h 957918"/>
              <a:gd name="connsiteX0" fmla="*/ 0 w 9011416"/>
              <a:gd name="connsiteY0" fmla="*/ 463476 h 945150"/>
              <a:gd name="connsiteX1" fmla="*/ 1216244 w 9011416"/>
              <a:gd name="connsiteY1" fmla="*/ 12903 h 945150"/>
              <a:gd name="connsiteX2" fmla="*/ 2292564 w 9011416"/>
              <a:gd name="connsiteY2" fmla="*/ 914051 h 945150"/>
              <a:gd name="connsiteX3" fmla="*/ 3907881 w 9011416"/>
              <a:gd name="connsiteY3" fmla="*/ 12903 h 945150"/>
              <a:gd name="connsiteX4" fmla="*/ 5115277 w 9011416"/>
              <a:gd name="connsiteY4" fmla="*/ 914051 h 945150"/>
              <a:gd name="connsiteX5" fmla="*/ 6807158 w 9011416"/>
              <a:gd name="connsiteY5" fmla="*/ 145425 h 945150"/>
              <a:gd name="connsiteX6" fmla="*/ 8044008 w 9011416"/>
              <a:gd name="connsiteY6" fmla="*/ 940555 h 945150"/>
              <a:gd name="connsiteX7" fmla="*/ 9011416 w 9011416"/>
              <a:gd name="connsiteY7" fmla="*/ 410468 h 945150"/>
              <a:gd name="connsiteX0" fmla="*/ 0 w 9011416"/>
              <a:gd name="connsiteY0" fmla="*/ 459457 h 941131"/>
              <a:gd name="connsiteX1" fmla="*/ 1216244 w 9011416"/>
              <a:gd name="connsiteY1" fmla="*/ 8884 h 941131"/>
              <a:gd name="connsiteX2" fmla="*/ 2249856 w 9011416"/>
              <a:gd name="connsiteY2" fmla="*/ 817267 h 941131"/>
              <a:gd name="connsiteX3" fmla="*/ 3907881 w 9011416"/>
              <a:gd name="connsiteY3" fmla="*/ 8884 h 941131"/>
              <a:gd name="connsiteX4" fmla="*/ 5115277 w 9011416"/>
              <a:gd name="connsiteY4" fmla="*/ 910032 h 941131"/>
              <a:gd name="connsiteX5" fmla="*/ 6807158 w 9011416"/>
              <a:gd name="connsiteY5" fmla="*/ 141406 h 941131"/>
              <a:gd name="connsiteX6" fmla="*/ 8044008 w 9011416"/>
              <a:gd name="connsiteY6" fmla="*/ 936536 h 941131"/>
              <a:gd name="connsiteX7" fmla="*/ 9011416 w 9011416"/>
              <a:gd name="connsiteY7" fmla="*/ 406449 h 941131"/>
              <a:gd name="connsiteX0" fmla="*/ 0 w 9011416"/>
              <a:gd name="connsiteY0" fmla="*/ 459457 h 945731"/>
              <a:gd name="connsiteX1" fmla="*/ 1216244 w 9011416"/>
              <a:gd name="connsiteY1" fmla="*/ 8884 h 945731"/>
              <a:gd name="connsiteX2" fmla="*/ 2249856 w 9011416"/>
              <a:gd name="connsiteY2" fmla="*/ 817267 h 945731"/>
              <a:gd name="connsiteX3" fmla="*/ 3907881 w 9011416"/>
              <a:gd name="connsiteY3" fmla="*/ 8884 h 945731"/>
              <a:gd name="connsiteX4" fmla="*/ 5115277 w 9011416"/>
              <a:gd name="connsiteY4" fmla="*/ 910032 h 945731"/>
              <a:gd name="connsiteX5" fmla="*/ 6465495 w 9011416"/>
              <a:gd name="connsiteY5" fmla="*/ 8885 h 945731"/>
              <a:gd name="connsiteX6" fmla="*/ 8044008 w 9011416"/>
              <a:gd name="connsiteY6" fmla="*/ 936536 h 945731"/>
              <a:gd name="connsiteX7" fmla="*/ 9011416 w 9011416"/>
              <a:gd name="connsiteY7" fmla="*/ 406449 h 945731"/>
              <a:gd name="connsiteX0" fmla="*/ 0 w 9011416"/>
              <a:gd name="connsiteY0" fmla="*/ 459457 h 910032"/>
              <a:gd name="connsiteX1" fmla="*/ 1216244 w 9011416"/>
              <a:gd name="connsiteY1" fmla="*/ 8884 h 910032"/>
              <a:gd name="connsiteX2" fmla="*/ 2249856 w 9011416"/>
              <a:gd name="connsiteY2" fmla="*/ 817267 h 910032"/>
              <a:gd name="connsiteX3" fmla="*/ 3907881 w 9011416"/>
              <a:gd name="connsiteY3" fmla="*/ 8884 h 910032"/>
              <a:gd name="connsiteX4" fmla="*/ 5115277 w 9011416"/>
              <a:gd name="connsiteY4" fmla="*/ 910032 h 910032"/>
              <a:gd name="connsiteX5" fmla="*/ 6465495 w 9011416"/>
              <a:gd name="connsiteY5" fmla="*/ 8885 h 910032"/>
              <a:gd name="connsiteX6" fmla="*/ 8086719 w 9011416"/>
              <a:gd name="connsiteY6" fmla="*/ 843771 h 910032"/>
              <a:gd name="connsiteX7" fmla="*/ 9011416 w 9011416"/>
              <a:gd name="connsiteY7" fmla="*/ 406449 h 910032"/>
              <a:gd name="connsiteX0" fmla="*/ 0 w 8883293"/>
              <a:gd name="connsiteY0" fmla="*/ 459457 h 910032"/>
              <a:gd name="connsiteX1" fmla="*/ 1216244 w 8883293"/>
              <a:gd name="connsiteY1" fmla="*/ 8884 h 910032"/>
              <a:gd name="connsiteX2" fmla="*/ 2249856 w 8883293"/>
              <a:gd name="connsiteY2" fmla="*/ 817267 h 910032"/>
              <a:gd name="connsiteX3" fmla="*/ 3907881 w 8883293"/>
              <a:gd name="connsiteY3" fmla="*/ 8884 h 910032"/>
              <a:gd name="connsiteX4" fmla="*/ 5115277 w 8883293"/>
              <a:gd name="connsiteY4" fmla="*/ 910032 h 910032"/>
              <a:gd name="connsiteX5" fmla="*/ 6465495 w 8883293"/>
              <a:gd name="connsiteY5" fmla="*/ 8885 h 910032"/>
              <a:gd name="connsiteX6" fmla="*/ 8086719 w 8883293"/>
              <a:gd name="connsiteY6" fmla="*/ 843771 h 910032"/>
              <a:gd name="connsiteX7" fmla="*/ 8883293 w 8883293"/>
              <a:gd name="connsiteY7" fmla="*/ 287180 h 910032"/>
              <a:gd name="connsiteX0" fmla="*/ 0 w 8883293"/>
              <a:gd name="connsiteY0" fmla="*/ 459457 h 848402"/>
              <a:gd name="connsiteX1" fmla="*/ 1216244 w 8883293"/>
              <a:gd name="connsiteY1" fmla="*/ 8884 h 848402"/>
              <a:gd name="connsiteX2" fmla="*/ 2249856 w 8883293"/>
              <a:gd name="connsiteY2" fmla="*/ 817267 h 848402"/>
              <a:gd name="connsiteX3" fmla="*/ 3907881 w 8883293"/>
              <a:gd name="connsiteY3" fmla="*/ 8884 h 848402"/>
              <a:gd name="connsiteX4" fmla="*/ 5371527 w 8883293"/>
              <a:gd name="connsiteY4" fmla="*/ 843772 h 848402"/>
              <a:gd name="connsiteX5" fmla="*/ 6465495 w 8883293"/>
              <a:gd name="connsiteY5" fmla="*/ 8885 h 848402"/>
              <a:gd name="connsiteX6" fmla="*/ 8086719 w 8883293"/>
              <a:gd name="connsiteY6" fmla="*/ 843771 h 848402"/>
              <a:gd name="connsiteX7" fmla="*/ 8883293 w 8883293"/>
              <a:gd name="connsiteY7" fmla="*/ 287180 h 848402"/>
              <a:gd name="connsiteX0" fmla="*/ 0 w 8883293"/>
              <a:gd name="connsiteY0" fmla="*/ 460558 h 849503"/>
              <a:gd name="connsiteX1" fmla="*/ 1216244 w 8883293"/>
              <a:gd name="connsiteY1" fmla="*/ 9985 h 849503"/>
              <a:gd name="connsiteX2" fmla="*/ 2719646 w 8883293"/>
              <a:gd name="connsiteY2" fmla="*/ 844872 h 849503"/>
              <a:gd name="connsiteX3" fmla="*/ 3907881 w 8883293"/>
              <a:gd name="connsiteY3" fmla="*/ 9985 h 849503"/>
              <a:gd name="connsiteX4" fmla="*/ 5371527 w 8883293"/>
              <a:gd name="connsiteY4" fmla="*/ 844873 h 849503"/>
              <a:gd name="connsiteX5" fmla="*/ 6465495 w 8883293"/>
              <a:gd name="connsiteY5" fmla="*/ 9986 h 849503"/>
              <a:gd name="connsiteX6" fmla="*/ 8086719 w 8883293"/>
              <a:gd name="connsiteY6" fmla="*/ 844872 h 849503"/>
              <a:gd name="connsiteX7" fmla="*/ 8883293 w 8883293"/>
              <a:gd name="connsiteY7" fmla="*/ 288281 h 849503"/>
              <a:gd name="connsiteX0" fmla="*/ 0 w 8883293"/>
              <a:gd name="connsiteY0" fmla="*/ 450573 h 839518"/>
              <a:gd name="connsiteX1" fmla="*/ 1515200 w 8883293"/>
              <a:gd name="connsiteY1" fmla="*/ 79513 h 839518"/>
              <a:gd name="connsiteX2" fmla="*/ 2719646 w 8883293"/>
              <a:gd name="connsiteY2" fmla="*/ 834887 h 839518"/>
              <a:gd name="connsiteX3" fmla="*/ 3907881 w 8883293"/>
              <a:gd name="connsiteY3" fmla="*/ 0 h 839518"/>
              <a:gd name="connsiteX4" fmla="*/ 5371527 w 8883293"/>
              <a:gd name="connsiteY4" fmla="*/ 834888 h 839518"/>
              <a:gd name="connsiteX5" fmla="*/ 6465495 w 8883293"/>
              <a:gd name="connsiteY5" fmla="*/ 1 h 839518"/>
              <a:gd name="connsiteX6" fmla="*/ 8086719 w 8883293"/>
              <a:gd name="connsiteY6" fmla="*/ 834887 h 839518"/>
              <a:gd name="connsiteX7" fmla="*/ 8883293 w 8883293"/>
              <a:gd name="connsiteY7" fmla="*/ 278296 h 839518"/>
              <a:gd name="connsiteX0" fmla="*/ 0 w 8413503"/>
              <a:gd name="connsiteY0" fmla="*/ 516834 h 839518"/>
              <a:gd name="connsiteX1" fmla="*/ 1045410 w 8413503"/>
              <a:gd name="connsiteY1" fmla="*/ 79513 h 839518"/>
              <a:gd name="connsiteX2" fmla="*/ 2249856 w 8413503"/>
              <a:gd name="connsiteY2" fmla="*/ 834887 h 839518"/>
              <a:gd name="connsiteX3" fmla="*/ 3438091 w 8413503"/>
              <a:gd name="connsiteY3" fmla="*/ 0 h 839518"/>
              <a:gd name="connsiteX4" fmla="*/ 4901737 w 8413503"/>
              <a:gd name="connsiteY4" fmla="*/ 834888 h 839518"/>
              <a:gd name="connsiteX5" fmla="*/ 599570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6834 h 839518"/>
              <a:gd name="connsiteX1" fmla="*/ 1002703 w 8413503"/>
              <a:gd name="connsiteY1" fmla="*/ 13252 h 839518"/>
              <a:gd name="connsiteX2" fmla="*/ 2249856 w 8413503"/>
              <a:gd name="connsiteY2" fmla="*/ 834887 h 839518"/>
              <a:gd name="connsiteX3" fmla="*/ 3438091 w 8413503"/>
              <a:gd name="connsiteY3" fmla="*/ 0 h 839518"/>
              <a:gd name="connsiteX4" fmla="*/ 4901737 w 8413503"/>
              <a:gd name="connsiteY4" fmla="*/ 834888 h 839518"/>
              <a:gd name="connsiteX5" fmla="*/ 599570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6834 h 839518"/>
              <a:gd name="connsiteX1" fmla="*/ 1002703 w 8413503"/>
              <a:gd name="connsiteY1" fmla="*/ 13252 h 839518"/>
              <a:gd name="connsiteX2" fmla="*/ 2249856 w 8413503"/>
              <a:gd name="connsiteY2" fmla="*/ 834887 h 839518"/>
              <a:gd name="connsiteX3" fmla="*/ 3608925 w 8413503"/>
              <a:gd name="connsiteY3" fmla="*/ 0 h 839518"/>
              <a:gd name="connsiteX4" fmla="*/ 4901737 w 8413503"/>
              <a:gd name="connsiteY4" fmla="*/ 834888 h 839518"/>
              <a:gd name="connsiteX5" fmla="*/ 599570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6834 h 839518"/>
              <a:gd name="connsiteX1" fmla="*/ 1002703 w 8413503"/>
              <a:gd name="connsiteY1" fmla="*/ 13252 h 839518"/>
              <a:gd name="connsiteX2" fmla="*/ 2249856 w 8413503"/>
              <a:gd name="connsiteY2" fmla="*/ 834887 h 839518"/>
              <a:gd name="connsiteX3" fmla="*/ 3608925 w 8413503"/>
              <a:gd name="connsiteY3" fmla="*/ 0 h 839518"/>
              <a:gd name="connsiteX4" fmla="*/ 4901737 w 8413503"/>
              <a:gd name="connsiteY4" fmla="*/ 834888 h 839518"/>
              <a:gd name="connsiteX5" fmla="*/ 6209245 w 8413503"/>
              <a:gd name="connsiteY5" fmla="*/ 1 h 839518"/>
              <a:gd name="connsiteX6" fmla="*/ 7616929 w 8413503"/>
              <a:gd name="connsiteY6" fmla="*/ 834887 h 839518"/>
              <a:gd name="connsiteX7" fmla="*/ 8413503 w 8413503"/>
              <a:gd name="connsiteY7" fmla="*/ 278296 h 839518"/>
              <a:gd name="connsiteX0" fmla="*/ 0 w 8413503"/>
              <a:gd name="connsiteY0" fmla="*/ 517013 h 835070"/>
              <a:gd name="connsiteX1" fmla="*/ 1002703 w 8413503"/>
              <a:gd name="connsiteY1" fmla="*/ 13431 h 835070"/>
              <a:gd name="connsiteX2" fmla="*/ 2249856 w 8413503"/>
              <a:gd name="connsiteY2" fmla="*/ 835066 h 835070"/>
              <a:gd name="connsiteX3" fmla="*/ 3608925 w 8413503"/>
              <a:gd name="connsiteY3" fmla="*/ 179 h 835070"/>
              <a:gd name="connsiteX4" fmla="*/ 4901737 w 8413503"/>
              <a:gd name="connsiteY4" fmla="*/ 835067 h 835070"/>
              <a:gd name="connsiteX5" fmla="*/ 6209245 w 8413503"/>
              <a:gd name="connsiteY5" fmla="*/ 180 h 835070"/>
              <a:gd name="connsiteX6" fmla="*/ 7531511 w 8413503"/>
              <a:gd name="connsiteY6" fmla="*/ 755553 h 835070"/>
              <a:gd name="connsiteX7" fmla="*/ 8413503 w 8413503"/>
              <a:gd name="connsiteY7" fmla="*/ 278475 h 835070"/>
              <a:gd name="connsiteX0" fmla="*/ 0 w 8242670"/>
              <a:gd name="connsiteY0" fmla="*/ 517013 h 835070"/>
              <a:gd name="connsiteX1" fmla="*/ 1002703 w 8242670"/>
              <a:gd name="connsiteY1" fmla="*/ 13431 h 835070"/>
              <a:gd name="connsiteX2" fmla="*/ 2249856 w 8242670"/>
              <a:gd name="connsiteY2" fmla="*/ 835066 h 835070"/>
              <a:gd name="connsiteX3" fmla="*/ 3608925 w 8242670"/>
              <a:gd name="connsiteY3" fmla="*/ 179 h 835070"/>
              <a:gd name="connsiteX4" fmla="*/ 4901737 w 8242670"/>
              <a:gd name="connsiteY4" fmla="*/ 835067 h 835070"/>
              <a:gd name="connsiteX5" fmla="*/ 6209245 w 8242670"/>
              <a:gd name="connsiteY5" fmla="*/ 180 h 835070"/>
              <a:gd name="connsiteX6" fmla="*/ 7531511 w 8242670"/>
              <a:gd name="connsiteY6" fmla="*/ 755553 h 835070"/>
              <a:gd name="connsiteX7" fmla="*/ 8242670 w 8242670"/>
              <a:gd name="connsiteY7" fmla="*/ 291727 h 835070"/>
              <a:gd name="connsiteX0" fmla="*/ 0 w 8242670"/>
              <a:gd name="connsiteY0" fmla="*/ 516960 h 835017"/>
              <a:gd name="connsiteX1" fmla="*/ 1002703 w 8242670"/>
              <a:gd name="connsiteY1" fmla="*/ 13378 h 835017"/>
              <a:gd name="connsiteX2" fmla="*/ 2249856 w 8242670"/>
              <a:gd name="connsiteY2" fmla="*/ 835013 h 835017"/>
              <a:gd name="connsiteX3" fmla="*/ 3608925 w 8242670"/>
              <a:gd name="connsiteY3" fmla="*/ 126 h 835017"/>
              <a:gd name="connsiteX4" fmla="*/ 5200694 w 8242670"/>
              <a:gd name="connsiteY4" fmla="*/ 821762 h 835017"/>
              <a:gd name="connsiteX5" fmla="*/ 6209245 w 8242670"/>
              <a:gd name="connsiteY5" fmla="*/ 127 h 835017"/>
              <a:gd name="connsiteX6" fmla="*/ 7531511 w 8242670"/>
              <a:gd name="connsiteY6" fmla="*/ 755500 h 835017"/>
              <a:gd name="connsiteX7" fmla="*/ 8242670 w 8242670"/>
              <a:gd name="connsiteY7" fmla="*/ 291674 h 835017"/>
              <a:gd name="connsiteX0" fmla="*/ 0 w 8029129"/>
              <a:gd name="connsiteY0" fmla="*/ 503708 h 835017"/>
              <a:gd name="connsiteX1" fmla="*/ 789162 w 8029129"/>
              <a:gd name="connsiteY1" fmla="*/ 13378 h 835017"/>
              <a:gd name="connsiteX2" fmla="*/ 2036315 w 8029129"/>
              <a:gd name="connsiteY2" fmla="*/ 835013 h 835017"/>
              <a:gd name="connsiteX3" fmla="*/ 3395384 w 8029129"/>
              <a:gd name="connsiteY3" fmla="*/ 126 h 835017"/>
              <a:gd name="connsiteX4" fmla="*/ 4987153 w 8029129"/>
              <a:gd name="connsiteY4" fmla="*/ 821762 h 835017"/>
              <a:gd name="connsiteX5" fmla="*/ 5995704 w 8029129"/>
              <a:gd name="connsiteY5" fmla="*/ 127 h 835017"/>
              <a:gd name="connsiteX6" fmla="*/ 7317970 w 8029129"/>
              <a:gd name="connsiteY6" fmla="*/ 755500 h 835017"/>
              <a:gd name="connsiteX7" fmla="*/ 8029129 w 8029129"/>
              <a:gd name="connsiteY7" fmla="*/ 291674 h 835017"/>
              <a:gd name="connsiteX0" fmla="*/ 0 w 8029129"/>
              <a:gd name="connsiteY0" fmla="*/ 503708 h 835017"/>
              <a:gd name="connsiteX1" fmla="*/ 789162 w 8029129"/>
              <a:gd name="connsiteY1" fmla="*/ 13378 h 835017"/>
              <a:gd name="connsiteX2" fmla="*/ 2036315 w 8029129"/>
              <a:gd name="connsiteY2" fmla="*/ 835013 h 835017"/>
              <a:gd name="connsiteX3" fmla="*/ 3395384 w 8029129"/>
              <a:gd name="connsiteY3" fmla="*/ 126 h 835017"/>
              <a:gd name="connsiteX4" fmla="*/ 4987153 w 8029129"/>
              <a:gd name="connsiteY4" fmla="*/ 821762 h 835017"/>
              <a:gd name="connsiteX5" fmla="*/ 6209246 w 8029129"/>
              <a:gd name="connsiteY5" fmla="*/ 127 h 835017"/>
              <a:gd name="connsiteX6" fmla="*/ 7317970 w 8029129"/>
              <a:gd name="connsiteY6" fmla="*/ 755500 h 835017"/>
              <a:gd name="connsiteX7" fmla="*/ 8029129 w 8029129"/>
              <a:gd name="connsiteY7" fmla="*/ 291674 h 835017"/>
              <a:gd name="connsiteX0" fmla="*/ 0 w 8029129"/>
              <a:gd name="connsiteY0" fmla="*/ 503661 h 834970"/>
              <a:gd name="connsiteX1" fmla="*/ 789162 w 8029129"/>
              <a:gd name="connsiteY1" fmla="*/ 13331 h 834970"/>
              <a:gd name="connsiteX2" fmla="*/ 2036315 w 8029129"/>
              <a:gd name="connsiteY2" fmla="*/ 834966 h 834970"/>
              <a:gd name="connsiteX3" fmla="*/ 3395384 w 8029129"/>
              <a:gd name="connsiteY3" fmla="*/ 79 h 834970"/>
              <a:gd name="connsiteX4" fmla="*/ 4987153 w 8029129"/>
              <a:gd name="connsiteY4" fmla="*/ 821715 h 834970"/>
              <a:gd name="connsiteX5" fmla="*/ 6209246 w 8029129"/>
              <a:gd name="connsiteY5" fmla="*/ 80 h 834970"/>
              <a:gd name="connsiteX6" fmla="*/ 7531508 w 8029129"/>
              <a:gd name="connsiteY6" fmla="*/ 768705 h 834970"/>
              <a:gd name="connsiteX7" fmla="*/ 8029129 w 8029129"/>
              <a:gd name="connsiteY7" fmla="*/ 291627 h 834970"/>
              <a:gd name="connsiteX0" fmla="*/ 0 w 8242670"/>
              <a:gd name="connsiteY0" fmla="*/ 503661 h 834970"/>
              <a:gd name="connsiteX1" fmla="*/ 789162 w 8242670"/>
              <a:gd name="connsiteY1" fmla="*/ 13331 h 834970"/>
              <a:gd name="connsiteX2" fmla="*/ 2036315 w 8242670"/>
              <a:gd name="connsiteY2" fmla="*/ 834966 h 834970"/>
              <a:gd name="connsiteX3" fmla="*/ 3395384 w 8242670"/>
              <a:gd name="connsiteY3" fmla="*/ 79 h 834970"/>
              <a:gd name="connsiteX4" fmla="*/ 4987153 w 8242670"/>
              <a:gd name="connsiteY4" fmla="*/ 821715 h 834970"/>
              <a:gd name="connsiteX5" fmla="*/ 6209246 w 8242670"/>
              <a:gd name="connsiteY5" fmla="*/ 80 h 834970"/>
              <a:gd name="connsiteX6" fmla="*/ 7531508 w 8242670"/>
              <a:gd name="connsiteY6" fmla="*/ 768705 h 834970"/>
              <a:gd name="connsiteX7" fmla="*/ 8242670 w 8242670"/>
              <a:gd name="connsiteY7" fmla="*/ 265123 h 834970"/>
              <a:gd name="connsiteX0" fmla="*/ 0 w 8413500"/>
              <a:gd name="connsiteY0" fmla="*/ 503661 h 834970"/>
              <a:gd name="connsiteX1" fmla="*/ 959992 w 8413500"/>
              <a:gd name="connsiteY1" fmla="*/ 13331 h 834970"/>
              <a:gd name="connsiteX2" fmla="*/ 2207145 w 8413500"/>
              <a:gd name="connsiteY2" fmla="*/ 834966 h 834970"/>
              <a:gd name="connsiteX3" fmla="*/ 3566214 w 8413500"/>
              <a:gd name="connsiteY3" fmla="*/ 79 h 834970"/>
              <a:gd name="connsiteX4" fmla="*/ 5157983 w 8413500"/>
              <a:gd name="connsiteY4" fmla="*/ 821715 h 834970"/>
              <a:gd name="connsiteX5" fmla="*/ 6380076 w 8413500"/>
              <a:gd name="connsiteY5" fmla="*/ 80 h 834970"/>
              <a:gd name="connsiteX6" fmla="*/ 7702338 w 8413500"/>
              <a:gd name="connsiteY6" fmla="*/ 768705 h 834970"/>
              <a:gd name="connsiteX7" fmla="*/ 8413500 w 8413500"/>
              <a:gd name="connsiteY7" fmla="*/ 265123 h 834970"/>
              <a:gd name="connsiteX0" fmla="*/ 0 w 8413500"/>
              <a:gd name="connsiteY0" fmla="*/ 503587 h 834896"/>
              <a:gd name="connsiteX1" fmla="*/ 959992 w 8413500"/>
              <a:gd name="connsiteY1" fmla="*/ 13257 h 834896"/>
              <a:gd name="connsiteX2" fmla="*/ 2207145 w 8413500"/>
              <a:gd name="connsiteY2" fmla="*/ 834892 h 834896"/>
              <a:gd name="connsiteX3" fmla="*/ 3566214 w 8413500"/>
              <a:gd name="connsiteY3" fmla="*/ 5 h 834896"/>
              <a:gd name="connsiteX4" fmla="*/ 5157983 w 8413500"/>
              <a:gd name="connsiteY4" fmla="*/ 821641 h 834896"/>
              <a:gd name="connsiteX5" fmla="*/ 6380076 w 8413500"/>
              <a:gd name="connsiteY5" fmla="*/ 6 h 834896"/>
              <a:gd name="connsiteX6" fmla="*/ 7745045 w 8413500"/>
              <a:gd name="connsiteY6" fmla="*/ 821640 h 834896"/>
              <a:gd name="connsiteX7" fmla="*/ 8413500 w 8413500"/>
              <a:gd name="connsiteY7" fmla="*/ 265049 h 834896"/>
              <a:gd name="connsiteX0" fmla="*/ 0 w 8413500"/>
              <a:gd name="connsiteY0" fmla="*/ 503587 h 834896"/>
              <a:gd name="connsiteX1" fmla="*/ 959992 w 8413500"/>
              <a:gd name="connsiteY1" fmla="*/ 13257 h 834896"/>
              <a:gd name="connsiteX2" fmla="*/ 2207145 w 8413500"/>
              <a:gd name="connsiteY2" fmla="*/ 834892 h 834896"/>
              <a:gd name="connsiteX3" fmla="*/ 3566214 w 8413500"/>
              <a:gd name="connsiteY3" fmla="*/ 5 h 834896"/>
              <a:gd name="connsiteX4" fmla="*/ 5157983 w 8413500"/>
              <a:gd name="connsiteY4" fmla="*/ 821641 h 834896"/>
              <a:gd name="connsiteX5" fmla="*/ 6380076 w 8413500"/>
              <a:gd name="connsiteY5" fmla="*/ 6 h 834896"/>
              <a:gd name="connsiteX6" fmla="*/ 7403382 w 8413500"/>
              <a:gd name="connsiteY6" fmla="*/ 821640 h 834896"/>
              <a:gd name="connsiteX7" fmla="*/ 8413500 w 8413500"/>
              <a:gd name="connsiteY7" fmla="*/ 265049 h 834896"/>
              <a:gd name="connsiteX0" fmla="*/ 0 w 8285374"/>
              <a:gd name="connsiteY0" fmla="*/ 503587 h 834896"/>
              <a:gd name="connsiteX1" fmla="*/ 959992 w 8285374"/>
              <a:gd name="connsiteY1" fmla="*/ 13257 h 834896"/>
              <a:gd name="connsiteX2" fmla="*/ 2207145 w 8285374"/>
              <a:gd name="connsiteY2" fmla="*/ 834892 h 834896"/>
              <a:gd name="connsiteX3" fmla="*/ 3566214 w 8285374"/>
              <a:gd name="connsiteY3" fmla="*/ 5 h 834896"/>
              <a:gd name="connsiteX4" fmla="*/ 5157983 w 8285374"/>
              <a:gd name="connsiteY4" fmla="*/ 821641 h 834896"/>
              <a:gd name="connsiteX5" fmla="*/ 6380076 w 8285374"/>
              <a:gd name="connsiteY5" fmla="*/ 6 h 834896"/>
              <a:gd name="connsiteX6" fmla="*/ 7403382 w 8285374"/>
              <a:gd name="connsiteY6" fmla="*/ 821640 h 834896"/>
              <a:gd name="connsiteX7" fmla="*/ 8285374 w 8285374"/>
              <a:gd name="connsiteY7" fmla="*/ 278301 h 834896"/>
              <a:gd name="connsiteX0" fmla="*/ 0 w 8285374"/>
              <a:gd name="connsiteY0" fmla="*/ 503587 h 834896"/>
              <a:gd name="connsiteX1" fmla="*/ 959992 w 8285374"/>
              <a:gd name="connsiteY1" fmla="*/ 13257 h 834896"/>
              <a:gd name="connsiteX2" fmla="*/ 2207145 w 8285374"/>
              <a:gd name="connsiteY2" fmla="*/ 834892 h 834896"/>
              <a:gd name="connsiteX3" fmla="*/ 3566214 w 8285374"/>
              <a:gd name="connsiteY3" fmla="*/ 5 h 834896"/>
              <a:gd name="connsiteX4" fmla="*/ 5157983 w 8285374"/>
              <a:gd name="connsiteY4" fmla="*/ 821641 h 834896"/>
              <a:gd name="connsiteX5" fmla="*/ 6380076 w 8285374"/>
              <a:gd name="connsiteY5" fmla="*/ 6 h 834896"/>
              <a:gd name="connsiteX6" fmla="*/ 7488797 w 8285374"/>
              <a:gd name="connsiteY6" fmla="*/ 821640 h 834896"/>
              <a:gd name="connsiteX7" fmla="*/ 8285374 w 8285374"/>
              <a:gd name="connsiteY7" fmla="*/ 278301 h 834896"/>
              <a:gd name="connsiteX0" fmla="*/ 0 w 8456207"/>
              <a:gd name="connsiteY0" fmla="*/ 503587 h 834896"/>
              <a:gd name="connsiteX1" fmla="*/ 959992 w 8456207"/>
              <a:gd name="connsiteY1" fmla="*/ 13257 h 834896"/>
              <a:gd name="connsiteX2" fmla="*/ 2207145 w 8456207"/>
              <a:gd name="connsiteY2" fmla="*/ 834892 h 834896"/>
              <a:gd name="connsiteX3" fmla="*/ 3566214 w 8456207"/>
              <a:gd name="connsiteY3" fmla="*/ 5 h 834896"/>
              <a:gd name="connsiteX4" fmla="*/ 5157983 w 8456207"/>
              <a:gd name="connsiteY4" fmla="*/ 821641 h 834896"/>
              <a:gd name="connsiteX5" fmla="*/ 6380076 w 8456207"/>
              <a:gd name="connsiteY5" fmla="*/ 6 h 834896"/>
              <a:gd name="connsiteX6" fmla="*/ 7488797 w 8456207"/>
              <a:gd name="connsiteY6" fmla="*/ 821640 h 834896"/>
              <a:gd name="connsiteX7" fmla="*/ 8456207 w 8456207"/>
              <a:gd name="connsiteY7" fmla="*/ 304805 h 834896"/>
              <a:gd name="connsiteX0" fmla="*/ 0 w 8456207"/>
              <a:gd name="connsiteY0" fmla="*/ 503598 h 853792"/>
              <a:gd name="connsiteX1" fmla="*/ 959992 w 8456207"/>
              <a:gd name="connsiteY1" fmla="*/ 13268 h 853792"/>
              <a:gd name="connsiteX2" fmla="*/ 2207145 w 8456207"/>
              <a:gd name="connsiteY2" fmla="*/ 834903 h 853792"/>
              <a:gd name="connsiteX3" fmla="*/ 3566214 w 8456207"/>
              <a:gd name="connsiteY3" fmla="*/ 16 h 853792"/>
              <a:gd name="connsiteX4" fmla="*/ 5157983 w 8456207"/>
              <a:gd name="connsiteY4" fmla="*/ 821652 h 853792"/>
              <a:gd name="connsiteX5" fmla="*/ 6380076 w 8456207"/>
              <a:gd name="connsiteY5" fmla="*/ 17 h 853792"/>
              <a:gd name="connsiteX6" fmla="*/ 7488796 w 8456207"/>
              <a:gd name="connsiteY6" fmla="*/ 848155 h 853792"/>
              <a:gd name="connsiteX7" fmla="*/ 8456207 w 8456207"/>
              <a:gd name="connsiteY7" fmla="*/ 304816 h 853792"/>
              <a:gd name="connsiteX0" fmla="*/ 0 w 8456207"/>
              <a:gd name="connsiteY0" fmla="*/ 503587 h 834896"/>
              <a:gd name="connsiteX1" fmla="*/ 959992 w 8456207"/>
              <a:gd name="connsiteY1" fmla="*/ 13257 h 834896"/>
              <a:gd name="connsiteX2" fmla="*/ 2207145 w 8456207"/>
              <a:gd name="connsiteY2" fmla="*/ 834892 h 834896"/>
              <a:gd name="connsiteX3" fmla="*/ 3566214 w 8456207"/>
              <a:gd name="connsiteY3" fmla="*/ 5 h 834896"/>
              <a:gd name="connsiteX4" fmla="*/ 5157983 w 8456207"/>
              <a:gd name="connsiteY4" fmla="*/ 821641 h 834896"/>
              <a:gd name="connsiteX5" fmla="*/ 6380076 w 8456207"/>
              <a:gd name="connsiteY5" fmla="*/ 6 h 834896"/>
              <a:gd name="connsiteX6" fmla="*/ 7531504 w 8456207"/>
              <a:gd name="connsiteY6" fmla="*/ 808388 h 834896"/>
              <a:gd name="connsiteX7" fmla="*/ 8456207 w 8456207"/>
              <a:gd name="connsiteY7" fmla="*/ 304805 h 834896"/>
              <a:gd name="connsiteX0" fmla="*/ 0 w 8456207"/>
              <a:gd name="connsiteY0" fmla="*/ 503600 h 834909"/>
              <a:gd name="connsiteX1" fmla="*/ 959992 w 8456207"/>
              <a:gd name="connsiteY1" fmla="*/ 13270 h 834909"/>
              <a:gd name="connsiteX2" fmla="*/ 2207145 w 8456207"/>
              <a:gd name="connsiteY2" fmla="*/ 834905 h 834909"/>
              <a:gd name="connsiteX3" fmla="*/ 3566214 w 8456207"/>
              <a:gd name="connsiteY3" fmla="*/ 18 h 834909"/>
              <a:gd name="connsiteX4" fmla="*/ 4944441 w 8456207"/>
              <a:gd name="connsiteY4" fmla="*/ 834906 h 834909"/>
              <a:gd name="connsiteX5" fmla="*/ 6380076 w 8456207"/>
              <a:gd name="connsiteY5" fmla="*/ 19 h 834909"/>
              <a:gd name="connsiteX6" fmla="*/ 7531504 w 8456207"/>
              <a:gd name="connsiteY6" fmla="*/ 808401 h 834909"/>
              <a:gd name="connsiteX7" fmla="*/ 8456207 w 8456207"/>
              <a:gd name="connsiteY7" fmla="*/ 304818 h 83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6207" h="834909">
                <a:moveTo>
                  <a:pt x="0" y="503600"/>
                </a:moveTo>
                <a:cubicBezTo>
                  <a:pt x="406400" y="244078"/>
                  <a:pt x="592135" y="-41948"/>
                  <a:pt x="959992" y="13270"/>
                </a:cubicBezTo>
                <a:cubicBezTo>
                  <a:pt x="1327850" y="68488"/>
                  <a:pt x="1772775" y="837114"/>
                  <a:pt x="2207145" y="834905"/>
                </a:cubicBezTo>
                <a:cubicBezTo>
                  <a:pt x="2641515" y="832696"/>
                  <a:pt x="3109998" y="18"/>
                  <a:pt x="3566214" y="18"/>
                </a:cubicBezTo>
                <a:cubicBezTo>
                  <a:pt x="4022430" y="18"/>
                  <a:pt x="4475464" y="834906"/>
                  <a:pt x="4944441" y="834906"/>
                </a:cubicBezTo>
                <a:cubicBezTo>
                  <a:pt x="5413418" y="834906"/>
                  <a:pt x="5948899" y="4437"/>
                  <a:pt x="6380076" y="19"/>
                </a:cubicBezTo>
                <a:cubicBezTo>
                  <a:pt x="6811253" y="-4399"/>
                  <a:pt x="7185482" y="757601"/>
                  <a:pt x="7531504" y="808401"/>
                </a:cubicBezTo>
                <a:cubicBezTo>
                  <a:pt x="7877526" y="859201"/>
                  <a:pt x="8166868" y="597470"/>
                  <a:pt x="8456207" y="304818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V="1">
            <a:off x="9962080" y="2982753"/>
            <a:ext cx="615464" cy="723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34685" y="2862820"/>
                <a:ext cx="6262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685" y="2862820"/>
                <a:ext cx="626253" cy="400110"/>
              </a:xfrm>
              <a:prstGeom prst="rect">
                <a:avLst/>
              </a:prstGeom>
              <a:blipFill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54683" y="4125103"/>
                <a:ext cx="6262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683" y="4125103"/>
                <a:ext cx="626253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37416" y="2603778"/>
                <a:ext cx="6262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416" y="2603778"/>
                <a:ext cx="626253" cy="400110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03794" y="4294436"/>
                <a:ext cx="6262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794" y="4294436"/>
                <a:ext cx="626253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18079" y="4670589"/>
                <a:ext cx="1755842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079" y="4670589"/>
                <a:ext cx="1755842" cy="392993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44" y="2935266"/>
            <a:ext cx="2896016" cy="16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3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222111"/>
            <a:ext cx="3932237" cy="127538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Raman Scattering in ZBLAN Fiber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1762538"/>
            <a:ext cx="4500838" cy="45679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(a) is a map of the rate at which energy is transferred from one frequency to each frequency below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black gain curve is a sum of many simple curves that correspond to vibrational modes of ZBLAN molecules.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impulse response function (b) corresponding to the Raman gain spectrum tells us everything about how a pulse is affected by Raman scattering.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b="1" dirty="0"/>
              <a:t>So let’s go simulate some pulse evolutions!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r>
              <a:rPr lang="en-US" sz="1800" dirty="0"/>
              <a:t>Yan et al. J. Opt. Soc. Am. B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55" y="222111"/>
            <a:ext cx="5824779" cy="6303650"/>
          </a:xfrm>
        </p:spPr>
      </p:pic>
    </p:spTree>
    <p:extLst>
      <p:ext uri="{BB962C8B-B14F-4D97-AF65-F5344CB8AC3E}">
        <p14:creationId xmlns:p14="http://schemas.microsoft.com/office/powerpoint/2010/main" val="237315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0914"/>
            <a:ext cx="10515600" cy="1001575"/>
          </a:xfrm>
        </p:spPr>
        <p:txBody>
          <a:bodyPr/>
          <a:lstStyle/>
          <a:p>
            <a:pPr algn="ctr"/>
            <a:r>
              <a:rPr lang="en-US" dirty="0"/>
              <a:t>Not so fast…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973601"/>
            <a:ext cx="10515600" cy="5440451"/>
          </a:xfrm>
        </p:spPr>
        <p:txBody>
          <a:bodyPr/>
          <a:lstStyle/>
          <a:p>
            <a:r>
              <a:rPr lang="en-US" sz="2000" b="1" dirty="0"/>
              <a:t>There are other effects</a:t>
            </a:r>
            <a:r>
              <a:rPr lang="en-US" sz="2000" dirty="0"/>
              <a:t> that must be incorporated into the simulation to get a realistic picture of pulse propagation through ZBLAN fiber.</a:t>
            </a:r>
          </a:p>
          <a:p>
            <a:r>
              <a:rPr lang="en-US" sz="2000" dirty="0"/>
              <a:t>There are two significant ones:</a:t>
            </a:r>
          </a:p>
          <a:p>
            <a:pPr marL="0" indent="0">
              <a:buNone/>
            </a:pPr>
            <a:r>
              <a:rPr lang="en-US" dirty="0"/>
              <a:t>	      </a:t>
            </a:r>
            <a:r>
              <a:rPr lang="en-US" sz="2400" dirty="0"/>
              <a:t>Self-Phase Modulation			        Dispersion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51" y="2403173"/>
            <a:ext cx="4635841" cy="3109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37267" y="2966770"/>
            <a:ext cx="3062342" cy="20414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7689" y="5143573"/>
            <a:ext cx="114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6138610" y="3683683"/>
            <a:ext cx="122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Amplitude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3157" y="5512905"/>
            <a:ext cx="3816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the pulse travels, the phase of the carrier wave is shifted by an amount proportional to the intensity.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23015" y="5478001"/>
            <a:ext cx="3290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frequency components travel at different group velocities</a:t>
            </a:r>
          </a:p>
        </p:txBody>
      </p:sp>
    </p:spTree>
    <p:extLst>
      <p:ext uri="{BB962C8B-B14F-4D97-AF65-F5344CB8AC3E}">
        <p14:creationId xmlns:p14="http://schemas.microsoft.com/office/powerpoint/2010/main" val="339379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is it possible to consider all these radically different effects at the same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3480582" cy="4351338"/>
              </a:xfrm>
            </p:spPr>
            <p:txBody>
              <a:bodyPr/>
              <a:lstStyle/>
              <a:p>
                <a:r>
                  <a:rPr lang="en-US" sz="2400" dirty="0"/>
                  <a:t>Any optical effect must be describable by Maxwell’s wave equation:</a:t>
                </a:r>
              </a:p>
              <a:p>
                <a:pPr marL="0" indent="0" algn="ctr">
                  <a:buNone/>
                </a:pP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3480582" cy="4351338"/>
              </a:xfrm>
              <a:blipFill>
                <a:blip r:embed="rId3"/>
                <a:stretch>
                  <a:fillRect l="-2456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59459" y="1825625"/>
                <a:ext cx="6894342" cy="4351338"/>
              </a:xfrm>
            </p:spPr>
            <p:txBody>
              <a:bodyPr/>
              <a:lstStyle/>
              <a:p>
                <a:r>
                  <a:rPr lang="en-US" dirty="0"/>
                  <a:t>The  various effects are manifested in the polarization: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𝑑𝑖𝑠𝑝𝑒𝑟𝑠𝑖𝑜𝑛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𝑠𝑝𝑚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𝑅𝑎𝑚𝑎𝑛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nary>
                        <m:nary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59459" y="1825625"/>
                <a:ext cx="6894342" cy="4351338"/>
              </a:xfrm>
              <a:blipFill>
                <a:blip r:embed="rId4"/>
                <a:stretch>
                  <a:fillRect l="-159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692770" y="3617467"/>
            <a:ext cx="520504" cy="5988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stCxn id="5" idx="7"/>
          </p:cNvCxnSpPr>
          <p:nvPr/>
        </p:nvCxnSpPr>
        <p:spPr>
          <a:xfrm flipV="1">
            <a:off x="4137048" y="3010486"/>
            <a:ext cx="1490029" cy="6946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</p:cNvCxnSpPr>
          <p:nvPr/>
        </p:nvCxnSpPr>
        <p:spPr>
          <a:xfrm>
            <a:off x="4213274" y="3916887"/>
            <a:ext cx="1695157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5"/>
          </p:cNvCxnSpPr>
          <p:nvPr/>
        </p:nvCxnSpPr>
        <p:spPr>
          <a:xfrm>
            <a:off x="4137048" y="4128609"/>
            <a:ext cx="745014" cy="5137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42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1115</Words>
  <Application>Microsoft Office PowerPoint</Application>
  <PresentationFormat>Custom</PresentationFormat>
  <Paragraphs>136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 Pursuit of the Mid-infrared: Modeling pulse propagation in ZBLAN Fiber</vt:lpstr>
      <vt:lpstr>Acknowledgements</vt:lpstr>
      <vt:lpstr>Motivation</vt:lpstr>
      <vt:lpstr>How to make a pulsed laser at 3 microns</vt:lpstr>
      <vt:lpstr>Why does the fiber have to be magical?</vt:lpstr>
      <vt:lpstr>The Frequency Conversion Process</vt:lpstr>
      <vt:lpstr>Raman Scattering in ZBLAN Fiber</vt:lpstr>
      <vt:lpstr>Not so fast…</vt:lpstr>
      <vt:lpstr>How is it possible to consider all these radically different effects at the same time?</vt:lpstr>
      <vt:lpstr> Watering down the Equation</vt:lpstr>
      <vt:lpstr>Solving the envelope equation for each effect individually</vt:lpstr>
      <vt:lpstr>Testing for Solitons (Still no Raman effect) </vt:lpstr>
      <vt:lpstr>Working so far, time to include Raman Scattering</vt:lpstr>
      <vt:lpstr>Pushing the limits…</vt:lpstr>
      <vt:lpstr>PowerPoint Presentation</vt:lpstr>
      <vt:lpstr>Last Minute!: A negative frequency shift of 50 THz is observed when second order soliton is ejected as the initial pulse.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Cox</dc:creator>
  <cp:lastModifiedBy>Cox, Ali</cp:lastModifiedBy>
  <cp:revision>80</cp:revision>
  <dcterms:created xsi:type="dcterms:W3CDTF">2016-08-03T04:58:07Z</dcterms:created>
  <dcterms:modified xsi:type="dcterms:W3CDTF">2016-08-05T22:41:55Z</dcterms:modified>
</cp:coreProperties>
</file>