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0" r:id="rId5"/>
    <p:sldId id="258" r:id="rId6"/>
    <p:sldId id="263" r:id="rId7"/>
    <p:sldId id="269" r:id="rId8"/>
    <p:sldId id="264" r:id="rId9"/>
    <p:sldId id="267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2" autoAdjust="0"/>
    <p:restoredTop sz="94660"/>
  </p:normalViewPr>
  <p:slideViewPr>
    <p:cSldViewPr>
      <p:cViewPr>
        <p:scale>
          <a:sx n="73" d="100"/>
          <a:sy n="73" d="100"/>
        </p:scale>
        <p:origin x="-22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43B0008-3E43-433F-8B00-04E1B59CA092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2B5EC6-0C1A-4CC2-A532-6BBACF3DA2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B0008-3E43-433F-8B00-04E1B59CA092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B5EC6-0C1A-4CC2-A532-6BBACF3DA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B0008-3E43-433F-8B00-04E1B59CA092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B5EC6-0C1A-4CC2-A532-6BBACF3DA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B0008-3E43-433F-8B00-04E1B59CA092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B5EC6-0C1A-4CC2-A532-6BBACF3DA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43B0008-3E43-433F-8B00-04E1B59CA092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2B5EC6-0C1A-4CC2-A532-6BBACF3DA2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B0008-3E43-433F-8B00-04E1B59CA092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02B5EC6-0C1A-4CC2-A532-6BBACF3DA2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B0008-3E43-433F-8B00-04E1B59CA092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02B5EC6-0C1A-4CC2-A532-6BBACF3DA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B0008-3E43-433F-8B00-04E1B59CA092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B5EC6-0C1A-4CC2-A532-6BBACF3DA2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3B0008-3E43-433F-8B00-04E1B59CA092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B5EC6-0C1A-4CC2-A532-6BBACF3DA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43B0008-3E43-433F-8B00-04E1B59CA092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2B5EC6-0C1A-4CC2-A532-6BBACF3DA2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43B0008-3E43-433F-8B00-04E1B59CA092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2B5EC6-0C1A-4CC2-A532-6BBACF3DA2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43B0008-3E43-433F-8B00-04E1B59CA092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02B5EC6-0C1A-4CC2-A532-6BBACF3DA2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0"/>
            <a:ext cx="8229600" cy="2209800"/>
          </a:xfrm>
        </p:spPr>
        <p:txBody>
          <a:bodyPr/>
          <a:lstStyle/>
          <a:p>
            <a:pPr algn="ctr"/>
            <a:r>
              <a:rPr lang="en-US" dirty="0" smtClean="0"/>
              <a:t>Programmable Arbitrary Timing Pulse Generator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657600"/>
            <a:ext cx="6560234" cy="2514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 smtClean="0"/>
              <a:t>Madilena</a:t>
            </a:r>
            <a:r>
              <a:rPr lang="en-US" dirty="0" smtClean="0"/>
              <a:t> </a:t>
            </a:r>
            <a:r>
              <a:rPr lang="en-US" dirty="0" err="1" smtClean="0"/>
              <a:t>Mendiola</a:t>
            </a:r>
            <a:endParaRPr lang="en-US" dirty="0" smtClean="0"/>
          </a:p>
          <a:p>
            <a:pPr algn="ctr"/>
            <a:r>
              <a:rPr lang="en-US" dirty="0" smtClean="0"/>
              <a:t>John Lyons and Dr. Brett </a:t>
            </a:r>
            <a:r>
              <a:rPr lang="en-US" dirty="0" err="1" smtClean="0"/>
              <a:t>DePaola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Kansas State University</a:t>
            </a:r>
          </a:p>
          <a:p>
            <a:pPr algn="ctr"/>
            <a:r>
              <a:rPr lang="en-US" dirty="0" smtClean="0"/>
              <a:t>Manhattan, KS 66506</a:t>
            </a:r>
            <a:endParaRPr lang="en-US" dirty="0"/>
          </a:p>
        </p:txBody>
      </p:sp>
      <p:grpSp>
        <p:nvGrpSpPr>
          <p:cNvPr id="4" name="Group 453"/>
          <p:cNvGrpSpPr>
            <a:grpSpLocks/>
          </p:cNvGrpSpPr>
          <p:nvPr/>
        </p:nvGrpSpPr>
        <p:grpSpPr bwMode="auto">
          <a:xfrm>
            <a:off x="7391400" y="5257800"/>
            <a:ext cx="1371600" cy="1219200"/>
            <a:chOff x="864" y="7440"/>
            <a:chExt cx="2595" cy="2555"/>
          </a:xfrm>
        </p:grpSpPr>
        <p:pic>
          <p:nvPicPr>
            <p:cNvPr id="5" name="Picture 454" descr="mot_logo_medium_trans_bg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7440"/>
              <a:ext cx="2561" cy="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55" descr="mot_logo_medium_trans_bg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8" y="7474"/>
              <a:ext cx="2561" cy="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Acknowledgments</a:t>
            </a:r>
            <a:endParaRPr lang="en-US" dirty="0"/>
          </a:p>
        </p:txBody>
      </p:sp>
      <p:pic>
        <p:nvPicPr>
          <p:cNvPr id="4" name="Picture 109" descr="http://cse.ksu.edu/files/cse/nsf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2133600" cy="2143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48006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Funding provided by NSF grant number 1157044</a:t>
            </a:r>
            <a:endParaRPr lang="en-US" dirty="0"/>
          </a:p>
        </p:txBody>
      </p:sp>
      <p:grpSp>
        <p:nvGrpSpPr>
          <p:cNvPr id="5" name="Group 453"/>
          <p:cNvGrpSpPr>
            <a:grpSpLocks/>
          </p:cNvGrpSpPr>
          <p:nvPr/>
        </p:nvGrpSpPr>
        <p:grpSpPr bwMode="auto">
          <a:xfrm>
            <a:off x="7391400" y="5257800"/>
            <a:ext cx="1371600" cy="1219200"/>
            <a:chOff x="864" y="7440"/>
            <a:chExt cx="2595" cy="2555"/>
          </a:xfrm>
        </p:grpSpPr>
        <p:pic>
          <p:nvPicPr>
            <p:cNvPr id="6" name="Picture 454" descr="mot_logo_medium_trans_bg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7440"/>
              <a:ext cx="2561" cy="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55" descr="mot_logo_medium_trans_bg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8" y="7474"/>
              <a:ext cx="2561" cy="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Circuit </a:t>
            </a:r>
            <a:r>
              <a:rPr lang="en-US" dirty="0" err="1" smtClean="0"/>
              <a:t>fo</a:t>
            </a:r>
            <a:r>
              <a:rPr lang="en-US" dirty="0" smtClean="0"/>
              <a:t> Shorter </a:t>
            </a:r>
            <a:r>
              <a:rPr lang="en-US" dirty="0" smtClean="0"/>
              <a:t>Pulse Widths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53250"/>
            <a:ext cx="8229600" cy="271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5000" y="5715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have </a:t>
            </a:r>
            <a:r>
              <a:rPr lang="en-US" dirty="0" smtClean="0"/>
              <a:t>already </a:t>
            </a:r>
            <a:r>
              <a:rPr lang="en-US" dirty="0" smtClean="0"/>
              <a:t>built this piece of hardware.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a simple and affordable device that outputs timing signals on multiple channels.</a:t>
            </a:r>
          </a:p>
          <a:p>
            <a:pPr lvl="1"/>
            <a:r>
              <a:rPr lang="en-US" dirty="0" smtClean="0"/>
              <a:t>Turn devices (for example, lasers) off/on</a:t>
            </a:r>
          </a:p>
          <a:p>
            <a:pPr lvl="1"/>
            <a:r>
              <a:rPr lang="en-US" dirty="0" smtClean="0"/>
              <a:t>Provide timing information to data acquisition system</a:t>
            </a:r>
          </a:p>
          <a:p>
            <a:r>
              <a:rPr lang="en-US" dirty="0" smtClean="0"/>
              <a:t>Need a visually intuitive user interface</a:t>
            </a:r>
          </a:p>
          <a:p>
            <a:r>
              <a:rPr lang="en-US" dirty="0" smtClean="0"/>
              <a:t>Use a </a:t>
            </a:r>
            <a:r>
              <a:rPr lang="en-US" dirty="0" err="1" smtClean="0"/>
              <a:t>BeagleBone</a:t>
            </a:r>
            <a:r>
              <a:rPr lang="en-US" dirty="0" smtClean="0"/>
              <a:t> Black computer 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Graphical User Interface and Corresponding Signal Output</a:t>
            </a:r>
            <a:endParaRPr lang="en-US" dirty="0"/>
          </a:p>
        </p:txBody>
      </p:sp>
      <p:pic>
        <p:nvPicPr>
          <p:cNvPr id="4" name="Picture 124" descr="C:\Users\Madi\Downloads\gui_button_settings_final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3806709" cy="2849562"/>
          </a:xfrm>
          <a:prstGeom prst="rect">
            <a:avLst/>
          </a:prstGeom>
          <a:noFill/>
        </p:spPr>
      </p:pic>
      <p:pic>
        <p:nvPicPr>
          <p:cNvPr id="5" name="Content Placeholder 3" descr="C:\Users\Madi\Documents\guibbb_signal_outp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3990118" cy="2823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Device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ns minimum time structure</a:t>
            </a:r>
          </a:p>
          <a:p>
            <a:r>
              <a:rPr lang="en-US" dirty="0" smtClean="0"/>
              <a:t>Unlimited temporal range</a:t>
            </a:r>
          </a:p>
          <a:p>
            <a:r>
              <a:rPr lang="en-US" dirty="0" smtClean="0"/>
              <a:t>Versatility </a:t>
            </a:r>
          </a:p>
          <a:p>
            <a:r>
              <a:rPr lang="en-US" dirty="0" smtClean="0"/>
              <a:t>10 independent output channels</a:t>
            </a:r>
          </a:p>
          <a:p>
            <a:r>
              <a:rPr lang="en-US" dirty="0" smtClean="0"/>
              <a:t>Simple, intuitive, and accessible </a:t>
            </a:r>
            <a:r>
              <a:rPr lang="en-US" dirty="0" smtClean="0"/>
              <a:t>interface</a:t>
            </a:r>
          </a:p>
          <a:p>
            <a:pPr lvl="0"/>
            <a:r>
              <a:rPr lang="en-US" dirty="0">
                <a:cs typeface="Times New Roman" pitchFamily="18" charset="0"/>
              </a:rPr>
              <a:t>Uses </a:t>
            </a:r>
            <a:r>
              <a:rPr lang="en-US" dirty="0" err="1">
                <a:cs typeface="Times New Roman" pitchFamily="18" charset="0"/>
              </a:rPr>
              <a:t>BeagleBone</a:t>
            </a:r>
            <a:r>
              <a:rPr lang="en-US" dirty="0">
                <a:cs typeface="Times New Roman" pitchFamily="18" charset="0"/>
              </a:rPr>
              <a:t> Black computer</a:t>
            </a:r>
            <a:endParaRPr lang="en-US" dirty="0"/>
          </a:p>
          <a:p>
            <a:r>
              <a:rPr lang="en-US" dirty="0"/>
              <a:t>ARM processor’s PRU operates without </a:t>
            </a:r>
            <a:r>
              <a:rPr lang="en-US" dirty="0" err="1"/>
              <a:t>interupts</a:t>
            </a:r>
            <a:endParaRPr lang="en-US" dirty="0"/>
          </a:p>
          <a:p>
            <a:r>
              <a:rPr lang="en-US" dirty="0"/>
              <a:t>Flexible operating system (Linux)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Device Features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</a:t>
            </a:r>
            <a:r>
              <a:rPr lang="en-US" dirty="0" smtClean="0"/>
              <a:t>number of general purpose I/O ports</a:t>
            </a:r>
          </a:p>
          <a:p>
            <a:r>
              <a:rPr lang="en-US" dirty="0" smtClean="0"/>
              <a:t>Gain experience with embedded devices</a:t>
            </a:r>
          </a:p>
          <a:p>
            <a:r>
              <a:rPr lang="en-US" dirty="0" smtClean="0"/>
              <a:t>Affordable (The BBB is $45)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The BBB is attached to the data acquisition computer’s USB port.  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The data acquisition computer becomes the user interface to the BBB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119" descr="C:\Users\Madi\Downloads\DSC_0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085129" cy="3403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Applications for Our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this pulse generator we can control the timing of multiple lasers, shutters, and other components in our experimental setups.  </a:t>
            </a:r>
          </a:p>
          <a:p>
            <a:r>
              <a:rPr lang="en-US" dirty="0" smtClean="0"/>
              <a:t>The device is a convenient tool for controlling the timing of optical pulses, especially in multi- laser experiments, like those involving trapping and cooling of atoms and molecules.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designed a multichannel, programmable timing signal generator.</a:t>
            </a:r>
          </a:p>
          <a:p>
            <a:endParaRPr lang="en-US" dirty="0" smtClean="0"/>
          </a:p>
          <a:p>
            <a:r>
              <a:rPr lang="en-US" dirty="0" smtClean="0"/>
              <a:t>The programming interface is simple and intuitive.</a:t>
            </a:r>
          </a:p>
          <a:p>
            <a:endParaRPr lang="en-US" dirty="0" smtClean="0"/>
          </a:p>
          <a:p>
            <a:r>
              <a:rPr lang="en-US" dirty="0" smtClean="0"/>
              <a:t>The device has both short minimum step size and “infinite” temporal range.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having the BBB’s PRU control the outputs, interrupt issues are eliminated.</a:t>
            </a:r>
          </a:p>
          <a:p>
            <a:endParaRPr lang="en-US" dirty="0" smtClean="0"/>
          </a:p>
          <a:p>
            <a:r>
              <a:rPr lang="en-US" dirty="0" smtClean="0"/>
              <a:t>The device is a convenient tool for controlling the timing of optical pulses, especially in multi- laser experiments, like those involving trapping and cooling of atoms and molecules.</a:t>
            </a:r>
          </a:p>
          <a:p>
            <a:endParaRPr lang="en-US" dirty="0" smtClean="0"/>
          </a:p>
          <a:p>
            <a:r>
              <a:rPr lang="en-US" dirty="0" smtClean="0"/>
              <a:t>Timing sequences that have been created can be saved and later recalled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697</TotalTime>
  <Words>329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Programmable Arbitrary Timing Pulse Generator</vt:lpstr>
      <vt:lpstr>Goals</vt:lpstr>
      <vt:lpstr>The Graphical User Interface and Corresponding Signal Output</vt:lpstr>
      <vt:lpstr>Device Features</vt:lpstr>
      <vt:lpstr>Device Features Continued</vt:lpstr>
      <vt:lpstr>PowerPoint Presentation</vt:lpstr>
      <vt:lpstr>Applications for Our Device</vt:lpstr>
      <vt:lpstr>Summary</vt:lpstr>
      <vt:lpstr>Summary Continued</vt:lpstr>
      <vt:lpstr>Acknowledgments</vt:lpstr>
      <vt:lpstr>Circuit fo Shorter Pulse Widths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Programmable Arbitrary Timing pu</dc:title>
  <dc:creator>Madi</dc:creator>
  <cp:lastModifiedBy>Mendiola, Madilena</cp:lastModifiedBy>
  <cp:revision>43</cp:revision>
  <dcterms:created xsi:type="dcterms:W3CDTF">2014-07-28T20:34:05Z</dcterms:created>
  <dcterms:modified xsi:type="dcterms:W3CDTF">2014-07-30T19:02:40Z</dcterms:modified>
</cp:coreProperties>
</file>