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5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4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3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1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1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1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5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6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54529-A20F-4FE0-98F1-0DFE3933D2EB}" type="datetimeFigureOut">
              <a:rPr lang="en-US" smtClean="0"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4156-B96E-499A-B45D-BA843601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Quantifying the Bessel Beam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 Nelson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2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Solution… maybe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 functions </a:t>
            </a:r>
            <a:r>
              <a:rPr lang="en-US" dirty="0" err="1" smtClean="0"/>
              <a:t>seperately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c0, A, F			6.   c5, G, F</a:t>
            </a:r>
          </a:p>
          <a:p>
            <a:pPr marL="514350" indent="-514350">
              <a:buAutoNum type="arabicPeriod"/>
            </a:pPr>
            <a:r>
              <a:rPr lang="en-US" dirty="0" smtClean="0"/>
              <a:t>c1, B, F			7.   c6, H, F</a:t>
            </a:r>
          </a:p>
          <a:p>
            <a:pPr marL="514350" indent="-514350">
              <a:buAutoNum type="arabicPeriod"/>
            </a:pPr>
            <a:r>
              <a:rPr lang="en-US" dirty="0" smtClean="0"/>
              <a:t>c2, C, F			8.   c7, I, F</a:t>
            </a:r>
          </a:p>
          <a:p>
            <a:pPr marL="514350" indent="-514350">
              <a:buAutoNum type="arabicPeriod"/>
            </a:pPr>
            <a:r>
              <a:rPr lang="en-US" dirty="0" smtClean="0"/>
              <a:t>c3, D, F			9.   c8, K, F</a:t>
            </a:r>
          </a:p>
          <a:p>
            <a:pPr marL="514350" indent="-514350">
              <a:buAutoNum type="arabicPeriod"/>
            </a:pPr>
            <a:r>
              <a:rPr lang="en-US" dirty="0" smtClean="0"/>
              <a:t>c4, E, F			10. c9, L,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Solution… maybe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loop now has 10^3 calculations and takes about 2 seconds.</a:t>
            </a:r>
          </a:p>
          <a:p>
            <a:pPr lvl="1"/>
            <a:r>
              <a:rPr lang="en-US" dirty="0" smtClean="0"/>
              <a:t>This gives a nice fit in about 20 seconds.</a:t>
            </a:r>
          </a:p>
          <a:p>
            <a:r>
              <a:rPr lang="en-US" dirty="0" smtClean="0"/>
              <a:t>We can redo this same process starting with the new coefficients </a:t>
            </a:r>
            <a:r>
              <a:rPr lang="en-US" smtClean="0"/>
              <a:t>and refine the fit.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98855"/>
            <a:ext cx="3049070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90999"/>
            <a:ext cx="3032488" cy="258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8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Local Minimum instead of Global Minimu</a:t>
            </a:r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0839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code for fitting at finer resolutions</a:t>
            </a:r>
          </a:p>
          <a:p>
            <a:r>
              <a:rPr lang="en-US" dirty="0" smtClean="0"/>
              <a:t>Completely restarting if this turns out to just be a local minimum.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Ultimately we want to understand the Bessel beam we </a:t>
            </a:r>
            <a:r>
              <a:rPr lang="en-US" dirty="0" smtClean="0"/>
              <a:t>send </a:t>
            </a:r>
            <a:r>
              <a:rPr lang="en-US" dirty="0" smtClean="0"/>
              <a:t>into fiber optics.</a:t>
            </a:r>
          </a:p>
          <a:p>
            <a:pPr lvl="1"/>
            <a:r>
              <a:rPr lang="en-US" dirty="0" smtClean="0"/>
              <a:t>Thus, we must quantify our Bessel beam using a fitting algorithm</a:t>
            </a:r>
          </a:p>
          <a:p>
            <a:pPr lvl="1"/>
            <a:r>
              <a:rPr lang="en-US" dirty="0" smtClean="0"/>
              <a:t>There is no already made one so it must coded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582" y="4191000"/>
            <a:ext cx="3429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3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</a:p>
          <a:p>
            <a:endParaRPr lang="en-US" dirty="0"/>
          </a:p>
          <a:p>
            <a:r>
              <a:rPr lang="en-US" dirty="0" smtClean="0"/>
              <a:t>Normalizing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2" y="1905000"/>
            <a:ext cx="4168555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486400" y="1600200"/>
            <a:ext cx="0" cy="35814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00400" y="3390900"/>
            <a:ext cx="45720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91382"/>
            <a:ext cx="2590800" cy="238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2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model of the form:</a:t>
            </a:r>
          </a:p>
          <a:p>
            <a:pPr lvl="1"/>
            <a:r>
              <a:rPr lang="en-US" dirty="0" smtClean="0"/>
              <a:t> c0*J0(A0*x) + c1*J1(A1*x) + … + c9*J9(A9*x) + </a:t>
            </a:r>
            <a:r>
              <a:rPr lang="en-US" dirty="0" smtClean="0"/>
              <a:t>F</a:t>
            </a:r>
            <a:endParaRPr lang="en-US" dirty="0" smtClean="0"/>
          </a:p>
          <a:p>
            <a:pPr lvl="1"/>
            <a:r>
              <a:rPr lang="en-US" dirty="0" smtClean="0"/>
              <a:t>21 total constants: c0 – c9, A0 – A9, </a:t>
            </a:r>
            <a:r>
              <a:rPr lang="en-US" dirty="0" smtClean="0"/>
              <a:t>F</a:t>
            </a:r>
            <a:endParaRPr lang="en-US" dirty="0" smtClean="0"/>
          </a:p>
          <a:p>
            <a:pPr lvl="1"/>
            <a:r>
              <a:rPr lang="en-US" dirty="0" smtClean="0"/>
              <a:t>Restrictions: constants less than or equal to one.</a:t>
            </a:r>
          </a:p>
          <a:p>
            <a:r>
              <a:rPr lang="en-US" dirty="0" smtClean="0"/>
              <a:t>So we must find the correct 21 constants! How?</a:t>
            </a:r>
          </a:p>
        </p:txBody>
      </p:sp>
    </p:spTree>
    <p:extLst>
      <p:ext uri="{BB962C8B-B14F-4D97-AF65-F5344CB8AC3E}">
        <p14:creationId xmlns:p14="http://schemas.microsoft.com/office/powerpoint/2010/main" val="139301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Define all different combinations of Bessel Functions at 0.1 step sizes for coefficients</a:t>
            </a:r>
          </a:p>
          <a:p>
            <a:pPr lvl="1"/>
            <a:r>
              <a:rPr lang="en-US" dirty="0" smtClean="0"/>
              <a:t>Take first combination and find intensity for all residual x-points in data</a:t>
            </a:r>
          </a:p>
          <a:p>
            <a:pPr lvl="1"/>
            <a:r>
              <a:rPr lang="en-US" dirty="0" smtClean="0"/>
              <a:t>Find the difference between each residual intensity and square value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029200"/>
            <a:ext cx="27813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0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(</a:t>
            </a:r>
            <a:r>
              <a:rPr lang="en-US" dirty="0" err="1" smtClean="0"/>
              <a:t>cont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Add all differences up and that gives total difference (or error) for Bessel function with those coefficients</a:t>
            </a:r>
          </a:p>
          <a:p>
            <a:pPr lvl="1"/>
            <a:r>
              <a:rPr lang="en-US" dirty="0" smtClean="0"/>
              <a:t>Repeat for all combinations of Bessel Functions</a:t>
            </a:r>
          </a:p>
          <a:p>
            <a:pPr lvl="1"/>
            <a:r>
              <a:rPr lang="en-US" dirty="0" smtClean="0"/>
              <a:t>Bessel function with the smallest difference is the best fit of the data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5029200"/>
            <a:ext cx="27813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2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calculations done is the number of steps for each coefficient to the power of the number of coefficients.</a:t>
            </a:r>
          </a:p>
          <a:p>
            <a:pPr lvl="1"/>
            <a:r>
              <a:rPr lang="en-US" dirty="0" smtClean="0"/>
              <a:t>number of steps for each coefficient = 10</a:t>
            </a:r>
          </a:p>
          <a:p>
            <a:pPr lvl="1"/>
            <a:r>
              <a:rPr lang="en-US" dirty="0" smtClean="0"/>
              <a:t>number of coefficients = 21</a:t>
            </a:r>
          </a:p>
          <a:p>
            <a:pPr lvl="1"/>
            <a:r>
              <a:rPr lang="en-US" dirty="0" smtClean="0"/>
              <a:t>Number of calculations = 10^21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24400"/>
            <a:ext cx="2438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3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long does that take to calculate?</a:t>
            </a:r>
          </a:p>
          <a:p>
            <a:pPr lvl="1"/>
            <a:r>
              <a:rPr lang="en-US" dirty="0" smtClean="0"/>
              <a:t>10^5 calculations = 20 minutes</a:t>
            </a:r>
          </a:p>
          <a:p>
            <a:pPr lvl="1"/>
            <a:r>
              <a:rPr lang="en-US" dirty="0" smtClean="0"/>
              <a:t>So:</a:t>
            </a:r>
          </a:p>
          <a:p>
            <a:pPr lvl="2"/>
            <a:r>
              <a:rPr lang="en-US" dirty="0" smtClean="0"/>
              <a:t>(10^5)/(10^21) = (20 min)/time</a:t>
            </a:r>
          </a:p>
          <a:p>
            <a:pPr lvl="2"/>
            <a:r>
              <a:rPr lang="en-US" dirty="0" smtClean="0"/>
              <a:t>So time = 20*10^16 minutes</a:t>
            </a:r>
          </a:p>
          <a:p>
            <a:pPr lvl="2"/>
            <a:r>
              <a:rPr lang="en-US" dirty="0" smtClean="0"/>
              <a:t>Or time =  380,517,503,805.2 years</a:t>
            </a:r>
          </a:p>
          <a:p>
            <a:pPr lvl="3"/>
            <a:r>
              <a:rPr lang="en-US" dirty="0" smtClean="0"/>
              <a:t>What does this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8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0009"/>
            <a:ext cx="7162800" cy="6597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72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355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Quantifying the Bessel Beam</vt:lpstr>
      <vt:lpstr>Motivation</vt:lpstr>
      <vt:lpstr>Before the code</vt:lpstr>
      <vt:lpstr>Code Basics</vt:lpstr>
      <vt:lpstr>The Loop</vt:lpstr>
      <vt:lpstr>The Loop</vt:lpstr>
      <vt:lpstr>Problem</vt:lpstr>
      <vt:lpstr>Problem</vt:lpstr>
      <vt:lpstr>PowerPoint Presentation</vt:lpstr>
      <vt:lpstr>Solution… maybe</vt:lpstr>
      <vt:lpstr>Solution… maybe</vt:lpstr>
      <vt:lpstr>Possible Problem</vt:lpstr>
      <vt:lpstr>Future</vt:lpstr>
    </vt:vector>
  </TitlesOfParts>
  <Company>KSU 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the Bessel Beam</dc:title>
  <dc:creator>Nelson, Joshua</dc:creator>
  <cp:lastModifiedBy>Nelson, Joshua</cp:lastModifiedBy>
  <cp:revision>10</cp:revision>
  <dcterms:created xsi:type="dcterms:W3CDTF">2014-06-27T18:14:33Z</dcterms:created>
  <dcterms:modified xsi:type="dcterms:W3CDTF">2014-06-27T20:43:26Z</dcterms:modified>
</cp:coreProperties>
</file>