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13762-46A9-4277-AF11-4CF93276942C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8D84C-6873-4FEB-BBBD-D598CDA10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95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8D84C-6873-4FEB-BBBD-D598CDA100C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45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C7D1-FBA2-429D-A4A6-E1C1B461AA07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902F-D4A0-41A8-B487-EDB0659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7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C7D1-FBA2-429D-A4A6-E1C1B461AA07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902F-D4A0-41A8-B487-EDB0659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1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C7D1-FBA2-429D-A4A6-E1C1B461AA07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902F-D4A0-41A8-B487-EDB0659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8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C7D1-FBA2-429D-A4A6-E1C1B461AA07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902F-D4A0-41A8-B487-EDB0659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8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C7D1-FBA2-429D-A4A6-E1C1B461AA07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902F-D4A0-41A8-B487-EDB0659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9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C7D1-FBA2-429D-A4A6-E1C1B461AA07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902F-D4A0-41A8-B487-EDB0659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4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C7D1-FBA2-429D-A4A6-E1C1B461AA07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902F-D4A0-41A8-B487-EDB0659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C7D1-FBA2-429D-A4A6-E1C1B461AA07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902F-D4A0-41A8-B487-EDB0659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11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C7D1-FBA2-429D-A4A6-E1C1B461AA07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902F-D4A0-41A8-B487-EDB0659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8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C7D1-FBA2-429D-A4A6-E1C1B461AA07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902F-D4A0-41A8-B487-EDB0659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1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C7D1-FBA2-429D-A4A6-E1C1B461AA07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902F-D4A0-41A8-B487-EDB0659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1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BC7D1-FBA2-429D-A4A6-E1C1B461AA07}" type="datetimeFigureOut">
              <a:rPr lang="en-US" smtClean="0"/>
              <a:t>7/3/2014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3902F-D4A0-41A8-B487-EDB0659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2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Quantifying the Bessel Beam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Josh Nelson</a:t>
            </a:r>
          </a:p>
          <a:p>
            <a:r>
              <a:rPr lang="en-US" dirty="0" smtClean="0"/>
              <a:t>Adam Summers</a:t>
            </a:r>
          </a:p>
          <a:p>
            <a:r>
              <a:rPr lang="en-US" dirty="0"/>
              <a:t>Danny </a:t>
            </a:r>
            <a:r>
              <a:rPr lang="en-US" dirty="0" smtClean="0"/>
              <a:t>Todd</a:t>
            </a:r>
          </a:p>
          <a:p>
            <a:r>
              <a:rPr lang="en-US" dirty="0" smtClean="0"/>
              <a:t>Carlos </a:t>
            </a:r>
            <a:r>
              <a:rPr lang="en-US" dirty="0" err="1" smtClean="0"/>
              <a:t>Trallero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5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on getting right fit with less </a:t>
            </a:r>
            <a:r>
              <a:rPr lang="en-US" dirty="0" err="1" smtClean="0"/>
              <a:t>bessel</a:t>
            </a:r>
            <a:r>
              <a:rPr lang="en-US" dirty="0" smtClean="0"/>
              <a:t> functions</a:t>
            </a:r>
          </a:p>
          <a:p>
            <a:r>
              <a:rPr lang="en-US" dirty="0" smtClean="0"/>
              <a:t>Attempt the program with more pictures</a:t>
            </a:r>
          </a:p>
          <a:p>
            <a:r>
              <a:rPr lang="en-US" dirty="0" smtClean="0"/>
              <a:t>Produce results, write papers, and </a:t>
            </a:r>
            <a:r>
              <a:rPr lang="en-US" smtClean="0"/>
              <a:t>become famous!!!!!!!!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5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forgot to account for </a:t>
            </a:r>
            <a:r>
              <a:rPr lang="en-US" dirty="0" smtClean="0"/>
              <a:t>background</a:t>
            </a:r>
            <a:endParaRPr lang="en-US" dirty="0" smtClean="0"/>
          </a:p>
          <a:p>
            <a:r>
              <a:rPr lang="en-US" dirty="0" smtClean="0"/>
              <a:t>Code from last week will not find the global minimum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200400"/>
            <a:ext cx="4099288" cy="349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1981200" y="5715000"/>
            <a:ext cx="1371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56065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60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for </a:t>
            </a:r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To take away contribution from </a:t>
            </a:r>
            <a:r>
              <a:rPr lang="en-US" sz="2800" dirty="0" smtClean="0"/>
              <a:t>the background we </a:t>
            </a:r>
            <a:r>
              <a:rPr lang="en-US" sz="2800" dirty="0" smtClean="0"/>
              <a:t>had to make all minimums zero</a:t>
            </a:r>
          </a:p>
          <a:p>
            <a:pPr lvl="1"/>
            <a:r>
              <a:rPr lang="en-US" dirty="0" smtClean="0"/>
              <a:t>Step 1. Use </a:t>
            </a:r>
            <a:r>
              <a:rPr lang="en-US" dirty="0" err="1" smtClean="0"/>
              <a:t>ginput</a:t>
            </a:r>
            <a:r>
              <a:rPr lang="en-US" dirty="0" smtClean="0"/>
              <a:t> to fit minimums to exponentially decaying function (Pause to show)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10000"/>
            <a:ext cx="3562350" cy="284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810000"/>
            <a:ext cx="36195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847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</a:t>
            </a:r>
            <a:r>
              <a:rPr lang="en-US" dirty="0" smtClean="0"/>
              <a:t>for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Step 2. Subtract all y values from y values in decay </a:t>
            </a:r>
            <a:r>
              <a:rPr lang="en-US" dirty="0" smtClean="0"/>
              <a:t>function and renormalize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19400"/>
            <a:ext cx="4419600" cy="3535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18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Nelder</a:t>
            </a:r>
            <a:r>
              <a:rPr lang="en-US" dirty="0" smtClean="0"/>
              <a:t> Mead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Using 51 coefficients, 1 argument, and 1 offset</a:t>
            </a:r>
          </a:p>
          <a:p>
            <a:pPr lvl="1"/>
            <a:r>
              <a:rPr lang="en-US" dirty="0" smtClean="0"/>
              <a:t>C0*J0(A*X)  + C1*J1(A*X) + … + C50*J50(A*X) + F</a:t>
            </a:r>
          </a:p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Fit using geometric </a:t>
            </a:r>
            <a:r>
              <a:rPr lang="en-US" dirty="0" smtClean="0"/>
              <a:t>shapes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I apologize, the next three slides may be incorrect due to our lack of knowledge of the theory behind this method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718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Nelder</a:t>
            </a:r>
            <a:r>
              <a:rPr lang="en-US" dirty="0" smtClean="0"/>
              <a:t> Mead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Each coefficient/constant = 1 </a:t>
            </a:r>
            <a:r>
              <a:rPr lang="en-US" sz="2800" dirty="0" smtClean="0"/>
              <a:t>dimension/vertex</a:t>
            </a:r>
            <a:endParaRPr lang="en-US" sz="2800" dirty="0" smtClean="0"/>
          </a:p>
          <a:p>
            <a:r>
              <a:rPr lang="en-US" sz="2800" dirty="0" smtClean="0"/>
              <a:t>1 error </a:t>
            </a:r>
            <a:r>
              <a:rPr lang="en-US" sz="2800" dirty="0" smtClean="0"/>
              <a:t>vertex</a:t>
            </a:r>
            <a:r>
              <a:rPr lang="en-US" sz="2800" dirty="0" smtClean="0"/>
              <a:t> </a:t>
            </a:r>
            <a:r>
              <a:rPr lang="en-US" sz="2800" dirty="0" smtClean="0"/>
              <a:t>as well</a:t>
            </a:r>
          </a:p>
          <a:p>
            <a:r>
              <a:rPr lang="en-US" sz="2800" dirty="0" smtClean="0"/>
              <a:t>So, dimension of geometry = n + 1</a:t>
            </a:r>
          </a:p>
          <a:p>
            <a:pPr lvl="1"/>
            <a:r>
              <a:rPr lang="en-US" dirty="0" smtClean="0"/>
              <a:t>We have 54 dimensions so our geometry has 54 vertices</a:t>
            </a:r>
          </a:p>
          <a:p>
            <a:pPr lvl="1"/>
            <a:r>
              <a:rPr lang="en-US" dirty="0" smtClean="0"/>
              <a:t>With 3 dimensions:</a:t>
            </a:r>
            <a:endParaRPr lang="en-US" dirty="0"/>
          </a:p>
        </p:txBody>
      </p:sp>
      <p:sp>
        <p:nvSpPr>
          <p:cNvPr id="4" name="Right Triangle 3"/>
          <p:cNvSpPr/>
          <p:nvPr/>
        </p:nvSpPr>
        <p:spPr>
          <a:xfrm rot="19865937">
            <a:off x="3609111" y="4707773"/>
            <a:ext cx="1447800" cy="9906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31290" y="4867564"/>
            <a:ext cx="457200" cy="533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717071" y="5719846"/>
            <a:ext cx="457200" cy="533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77532" y="5019964"/>
            <a:ext cx="457200" cy="533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1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Nelder</a:t>
            </a:r>
            <a:r>
              <a:rPr lang="en-US" dirty="0" smtClean="0"/>
              <a:t> Mead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Matlab</a:t>
            </a:r>
            <a:r>
              <a:rPr lang="en-US" dirty="0" smtClean="0"/>
              <a:t> runs the program at starting vertices.</a:t>
            </a:r>
          </a:p>
          <a:p>
            <a:r>
              <a:rPr lang="en-US" dirty="0" smtClean="0"/>
              <a:t>Then the worst coefficient is changed to a completely new vertex/coefficient and the program/equation re-evaluates.</a:t>
            </a:r>
          </a:p>
          <a:p>
            <a:r>
              <a:rPr lang="en-US" dirty="0" smtClean="0"/>
              <a:t>This repeat occurs (</a:t>
            </a:r>
            <a:r>
              <a:rPr lang="en-US" dirty="0" err="1" smtClean="0"/>
              <a:t>defaultly</a:t>
            </a:r>
            <a:r>
              <a:rPr lang="en-US" dirty="0" smtClean="0"/>
              <a:t>) 200*n times</a:t>
            </a:r>
          </a:p>
          <a:p>
            <a:r>
              <a:rPr lang="en-US" dirty="0" smtClean="0"/>
              <a:t>Our case: 200*53 times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51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Nelder</a:t>
            </a:r>
            <a:r>
              <a:rPr lang="en-US" dirty="0" smtClean="0"/>
              <a:t> Mead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200*nth evaluation shows the coefficients for the best fit: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743200"/>
            <a:ext cx="4887503" cy="3910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95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should be able to get the right fit with less than </a:t>
            </a:r>
            <a:r>
              <a:rPr lang="en-US" dirty="0" err="1" smtClean="0"/>
              <a:t>fiftyone</a:t>
            </a:r>
            <a:r>
              <a:rPr lang="en-US" dirty="0" smtClean="0"/>
              <a:t> </a:t>
            </a:r>
            <a:r>
              <a:rPr lang="en-US" dirty="0" err="1" smtClean="0"/>
              <a:t>bessel</a:t>
            </a:r>
            <a:r>
              <a:rPr lang="en-US" dirty="0" smtClean="0"/>
              <a:t> functions</a:t>
            </a:r>
          </a:p>
          <a:p>
            <a:r>
              <a:rPr lang="en-US" dirty="0" smtClean="0"/>
              <a:t>Coefficients are not being well controlled (between 0 and 1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 trend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352800"/>
            <a:ext cx="4133850" cy="3307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2819400" y="4267200"/>
            <a:ext cx="1828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895600" y="5659582"/>
            <a:ext cx="1828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27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286</Words>
  <Application>Microsoft Office PowerPoint</Application>
  <PresentationFormat>On-screen Show (4:3)</PresentationFormat>
  <Paragraphs>44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Quantifying the Bessel Beam Part 2</vt:lpstr>
      <vt:lpstr>New Problems</vt:lpstr>
      <vt:lpstr>Accounting for Background</vt:lpstr>
      <vt:lpstr>Accounting for Background</vt:lpstr>
      <vt:lpstr>Nelder Mead Method</vt:lpstr>
      <vt:lpstr>Nelder Mead Method</vt:lpstr>
      <vt:lpstr>Nelder Mead Method</vt:lpstr>
      <vt:lpstr>Nelder Mead Method</vt:lpstr>
      <vt:lpstr>Problems</vt:lpstr>
      <vt:lpstr>Future</vt:lpstr>
    </vt:vector>
  </TitlesOfParts>
  <Company>KSU 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Quantifying the Bessel Beam Part 2</dc:title>
  <dc:creator>Nelson, Joshua</dc:creator>
  <cp:lastModifiedBy>Nelson, Joshua</cp:lastModifiedBy>
  <cp:revision>7</cp:revision>
  <dcterms:created xsi:type="dcterms:W3CDTF">2014-07-03T18:46:24Z</dcterms:created>
  <dcterms:modified xsi:type="dcterms:W3CDTF">2014-07-03T21:09:02Z</dcterms:modified>
</cp:coreProperties>
</file>