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13762-46A9-4277-AF11-4CF93276942C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8D84C-6873-4FEB-BBBD-D598CDA10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9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8D84C-6873-4FEB-BBBD-D598CDA100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4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7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1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8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9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1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8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1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1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BC7D1-FBA2-429D-A4A6-E1C1B461AA07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902F-D4A0-41A8-B487-EDB06591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2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Quantifying the Bessel Beam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Josh Nelson</a:t>
            </a:r>
          </a:p>
          <a:p>
            <a:r>
              <a:rPr lang="en-US" dirty="0" smtClean="0"/>
              <a:t>Adam Summers</a:t>
            </a:r>
          </a:p>
          <a:p>
            <a:r>
              <a:rPr lang="en-US" dirty="0"/>
              <a:t>Danny </a:t>
            </a:r>
            <a:r>
              <a:rPr lang="en-US" dirty="0" smtClean="0"/>
              <a:t>Todd</a:t>
            </a:r>
          </a:p>
          <a:p>
            <a:r>
              <a:rPr lang="en-US" dirty="0" smtClean="0"/>
              <a:t>Carlos </a:t>
            </a:r>
            <a:r>
              <a:rPr lang="en-US" dirty="0" err="1" smtClean="0"/>
              <a:t>Trallero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5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getting right fit with less </a:t>
            </a:r>
            <a:r>
              <a:rPr lang="en-US" dirty="0" err="1" smtClean="0"/>
              <a:t>bessel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Attempt the program with more pictures</a:t>
            </a:r>
          </a:p>
          <a:p>
            <a:r>
              <a:rPr lang="en-US" dirty="0" smtClean="0"/>
              <a:t>Produce results, write papers, and </a:t>
            </a:r>
            <a:r>
              <a:rPr lang="en-US" smtClean="0"/>
              <a:t>become famous!!!!!!!!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5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forgot to account for </a:t>
            </a:r>
            <a:r>
              <a:rPr lang="en-US" dirty="0" smtClean="0"/>
              <a:t>background</a:t>
            </a:r>
            <a:endParaRPr lang="en-US" dirty="0" smtClean="0"/>
          </a:p>
          <a:p>
            <a:r>
              <a:rPr lang="en-US" dirty="0" smtClean="0"/>
              <a:t>Code from last week will not find the global minimum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00400"/>
            <a:ext cx="4099288" cy="349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981200" y="5715000"/>
            <a:ext cx="1371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" y="56065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for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take away contribution from </a:t>
            </a:r>
            <a:r>
              <a:rPr lang="en-US" sz="2800" dirty="0" smtClean="0"/>
              <a:t>the background we </a:t>
            </a:r>
            <a:r>
              <a:rPr lang="en-US" sz="2800" dirty="0" smtClean="0"/>
              <a:t>had to make all minimums zero</a:t>
            </a:r>
          </a:p>
          <a:p>
            <a:pPr lvl="1"/>
            <a:r>
              <a:rPr lang="en-US" dirty="0" smtClean="0"/>
              <a:t>Step 1. Use </a:t>
            </a:r>
            <a:r>
              <a:rPr lang="en-US" dirty="0" err="1" smtClean="0"/>
              <a:t>ginput</a:t>
            </a:r>
            <a:r>
              <a:rPr lang="en-US" dirty="0" smtClean="0"/>
              <a:t> to fit minimums to exponentially decaying function (Pause to show)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0"/>
            <a:ext cx="3562350" cy="284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36195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4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</a:t>
            </a:r>
            <a:r>
              <a:rPr lang="en-US" dirty="0" smtClean="0"/>
              <a:t>for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Step 2. Subtract all y values from y values in decay </a:t>
            </a:r>
            <a:r>
              <a:rPr lang="en-US" dirty="0" smtClean="0"/>
              <a:t>function and renormalize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4419600" cy="353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1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Nelder</a:t>
            </a:r>
            <a:r>
              <a:rPr lang="en-US" dirty="0" smtClean="0"/>
              <a:t> Mead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51 coefficients, 1 argument, and 1 offset</a:t>
            </a:r>
          </a:p>
          <a:p>
            <a:pPr lvl="1"/>
            <a:r>
              <a:rPr lang="en-US" dirty="0" smtClean="0"/>
              <a:t>C0*J0(A*X)  + C1*J1(A*X) + … + C50*J50(A*X) + F</a:t>
            </a:r>
          </a:p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Fit using geometric </a:t>
            </a:r>
            <a:r>
              <a:rPr lang="en-US" dirty="0" smtClean="0"/>
              <a:t>shapes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I apologize, the next three slides may be incorrect due to our lack of knowledge of the theory behind this method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71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Nelder</a:t>
            </a:r>
            <a:r>
              <a:rPr lang="en-US" dirty="0" smtClean="0"/>
              <a:t> Mead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coefficient/constant = 1 </a:t>
            </a:r>
            <a:r>
              <a:rPr lang="en-US" sz="2800" dirty="0" smtClean="0"/>
              <a:t>dimension/vertex</a:t>
            </a:r>
            <a:endParaRPr lang="en-US" sz="2800" dirty="0" smtClean="0"/>
          </a:p>
          <a:p>
            <a:r>
              <a:rPr lang="en-US" sz="2800" dirty="0" smtClean="0"/>
              <a:t>1 error </a:t>
            </a:r>
            <a:r>
              <a:rPr lang="en-US" sz="2800" dirty="0" smtClean="0"/>
              <a:t>vertex</a:t>
            </a:r>
            <a:r>
              <a:rPr lang="en-US" sz="2800" dirty="0" smtClean="0"/>
              <a:t> </a:t>
            </a:r>
            <a:r>
              <a:rPr lang="en-US" sz="2800" dirty="0" smtClean="0"/>
              <a:t>as well</a:t>
            </a:r>
          </a:p>
          <a:p>
            <a:r>
              <a:rPr lang="en-US" sz="2800" dirty="0" smtClean="0"/>
              <a:t>So, dimension of geometry = n + 1</a:t>
            </a:r>
          </a:p>
          <a:p>
            <a:pPr lvl="1"/>
            <a:r>
              <a:rPr lang="en-US" dirty="0" smtClean="0"/>
              <a:t>We have 54 dimensions so our geometry has 54 vertices</a:t>
            </a:r>
          </a:p>
          <a:p>
            <a:pPr lvl="1"/>
            <a:r>
              <a:rPr lang="en-US" dirty="0" smtClean="0"/>
              <a:t>With 3 dimensions: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rot="19865937">
            <a:off x="3609111" y="4707773"/>
            <a:ext cx="1447800" cy="990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31290" y="4867564"/>
            <a:ext cx="457200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17071" y="5719846"/>
            <a:ext cx="457200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77532" y="5019964"/>
            <a:ext cx="457200" cy="533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Nelder</a:t>
            </a:r>
            <a:r>
              <a:rPr lang="en-US" dirty="0" smtClean="0"/>
              <a:t> Mead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runs the program at starting vertices.</a:t>
            </a:r>
          </a:p>
          <a:p>
            <a:r>
              <a:rPr lang="en-US" dirty="0" smtClean="0"/>
              <a:t>Then the worst coefficient is changed to a completely new vertex/coefficient and the program/equation re-evaluates.</a:t>
            </a:r>
          </a:p>
          <a:p>
            <a:r>
              <a:rPr lang="en-US" dirty="0" smtClean="0"/>
              <a:t>This repeat occurs (</a:t>
            </a:r>
            <a:r>
              <a:rPr lang="en-US" dirty="0" err="1" smtClean="0"/>
              <a:t>defaultly</a:t>
            </a:r>
            <a:r>
              <a:rPr lang="en-US" dirty="0" smtClean="0"/>
              <a:t>) 200*n times</a:t>
            </a:r>
          </a:p>
          <a:p>
            <a:r>
              <a:rPr lang="en-US" dirty="0" smtClean="0"/>
              <a:t>Our case: 200*53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Nelder</a:t>
            </a:r>
            <a:r>
              <a:rPr lang="en-US" dirty="0" smtClean="0"/>
              <a:t> Mead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200*nth evaluation shows the coefficients for the best fit: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4887503" cy="391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9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be able to get the right fit with less than </a:t>
            </a:r>
            <a:r>
              <a:rPr lang="en-US" dirty="0" err="1" smtClean="0"/>
              <a:t>fiftyone</a:t>
            </a:r>
            <a:r>
              <a:rPr lang="en-US" dirty="0" smtClean="0"/>
              <a:t> </a:t>
            </a:r>
            <a:r>
              <a:rPr lang="en-US" dirty="0" err="1" smtClean="0"/>
              <a:t>bessel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Coefficients are not being well controlled (between 0 and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trend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352800"/>
            <a:ext cx="4133850" cy="330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819400" y="4267200"/>
            <a:ext cx="1828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895600" y="5659582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2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286</Words>
  <Application>Microsoft Office PowerPoint</Application>
  <PresentationFormat>On-screen Show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Quantifying the Bessel Beam Part 2</vt:lpstr>
      <vt:lpstr>New Problems</vt:lpstr>
      <vt:lpstr>Accounting for Background</vt:lpstr>
      <vt:lpstr>Accounting for Background</vt:lpstr>
      <vt:lpstr>Nelder Mead Method</vt:lpstr>
      <vt:lpstr>Nelder Mead Method</vt:lpstr>
      <vt:lpstr>Nelder Mead Method</vt:lpstr>
      <vt:lpstr>Nelder Mead Method</vt:lpstr>
      <vt:lpstr>Problems</vt:lpstr>
      <vt:lpstr>Future</vt:lpstr>
    </vt:vector>
  </TitlesOfParts>
  <Company>KSU 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the Bessel Beam Part 2</dc:title>
  <dc:creator>Nelson, Joshua</dc:creator>
  <cp:lastModifiedBy>Nelson, Joshua</cp:lastModifiedBy>
  <cp:revision>7</cp:revision>
  <dcterms:created xsi:type="dcterms:W3CDTF">2014-07-03T18:46:24Z</dcterms:created>
  <dcterms:modified xsi:type="dcterms:W3CDTF">2014-07-03T21:09:02Z</dcterms:modified>
</cp:coreProperties>
</file>