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43891200" cy="32918400"/>
  <p:notesSz cx="6858000" cy="9144000"/>
  <p:defaultTextStyle>
    <a:defPPr>
      <a:defRPr lang="en-US"/>
    </a:defPPr>
    <a:lvl1pPr marL="0" algn="l" defTabSz="4389120" rtl="0" eaLnBrk="1" latinLnBrk="0" hangingPunct="1">
      <a:defRPr sz="8600" kern="1200">
        <a:solidFill>
          <a:schemeClr val="tx1"/>
        </a:solidFill>
        <a:latin typeface="+mn-lt"/>
        <a:ea typeface="+mn-ea"/>
        <a:cs typeface="+mn-cs"/>
      </a:defRPr>
    </a:lvl1pPr>
    <a:lvl2pPr marL="2194560" algn="l" defTabSz="4389120" rtl="0" eaLnBrk="1" latinLnBrk="0" hangingPunct="1">
      <a:defRPr sz="8600" kern="1200">
        <a:solidFill>
          <a:schemeClr val="tx1"/>
        </a:solidFill>
        <a:latin typeface="+mn-lt"/>
        <a:ea typeface="+mn-ea"/>
        <a:cs typeface="+mn-cs"/>
      </a:defRPr>
    </a:lvl2pPr>
    <a:lvl3pPr marL="4389120" algn="l" defTabSz="4389120" rtl="0" eaLnBrk="1" latinLnBrk="0" hangingPunct="1">
      <a:defRPr sz="8600" kern="1200">
        <a:solidFill>
          <a:schemeClr val="tx1"/>
        </a:solidFill>
        <a:latin typeface="+mn-lt"/>
        <a:ea typeface="+mn-ea"/>
        <a:cs typeface="+mn-cs"/>
      </a:defRPr>
    </a:lvl3pPr>
    <a:lvl4pPr marL="6583680" algn="l" defTabSz="4389120" rtl="0" eaLnBrk="1" latinLnBrk="0" hangingPunct="1">
      <a:defRPr sz="8600" kern="1200">
        <a:solidFill>
          <a:schemeClr val="tx1"/>
        </a:solidFill>
        <a:latin typeface="+mn-lt"/>
        <a:ea typeface="+mn-ea"/>
        <a:cs typeface="+mn-cs"/>
      </a:defRPr>
    </a:lvl4pPr>
    <a:lvl5pPr marL="8778240" algn="l" defTabSz="4389120" rtl="0" eaLnBrk="1" latinLnBrk="0" hangingPunct="1">
      <a:defRPr sz="8600" kern="1200">
        <a:solidFill>
          <a:schemeClr val="tx1"/>
        </a:solidFill>
        <a:latin typeface="+mn-lt"/>
        <a:ea typeface="+mn-ea"/>
        <a:cs typeface="+mn-cs"/>
      </a:defRPr>
    </a:lvl5pPr>
    <a:lvl6pPr marL="10972800" algn="l" defTabSz="4389120" rtl="0" eaLnBrk="1" latinLnBrk="0" hangingPunct="1">
      <a:defRPr sz="8600" kern="1200">
        <a:solidFill>
          <a:schemeClr val="tx1"/>
        </a:solidFill>
        <a:latin typeface="+mn-lt"/>
        <a:ea typeface="+mn-ea"/>
        <a:cs typeface="+mn-cs"/>
      </a:defRPr>
    </a:lvl6pPr>
    <a:lvl7pPr marL="13167360" algn="l" defTabSz="4389120" rtl="0" eaLnBrk="1" latinLnBrk="0" hangingPunct="1">
      <a:defRPr sz="8600" kern="1200">
        <a:solidFill>
          <a:schemeClr val="tx1"/>
        </a:solidFill>
        <a:latin typeface="+mn-lt"/>
        <a:ea typeface="+mn-ea"/>
        <a:cs typeface="+mn-cs"/>
      </a:defRPr>
    </a:lvl7pPr>
    <a:lvl8pPr marL="15361920" algn="l" defTabSz="4389120" rtl="0" eaLnBrk="1" latinLnBrk="0" hangingPunct="1">
      <a:defRPr sz="8600" kern="1200">
        <a:solidFill>
          <a:schemeClr val="tx1"/>
        </a:solidFill>
        <a:latin typeface="+mn-lt"/>
        <a:ea typeface="+mn-ea"/>
        <a:cs typeface="+mn-cs"/>
      </a:defRPr>
    </a:lvl8pPr>
    <a:lvl9pPr marL="17556480" algn="l" defTabSz="4389120" rtl="0" eaLnBrk="1" latinLnBrk="0" hangingPunct="1">
      <a:defRPr sz="86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40" d="100"/>
          <a:sy n="40" d="100"/>
        </p:scale>
        <p:origin x="4662" y="3726"/>
      </p:cViewPr>
      <p:guideLst>
        <p:guide orient="horz" pos="10368"/>
        <p:guide pos="1382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45319DE-549F-4831-857A-FD9F88A0CB31}" type="datetimeFigureOut">
              <a:rPr lang="en-US" smtClean="0"/>
              <a:t>7/28/2014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606363F-E196-478E-B09B-BA843A8E73F2}" type="slidenum">
              <a:rPr lang="en-US" smtClean="0"/>
              <a:t>‹#›</a:t>
            </a:fld>
            <a:endParaRPr lang="en-US"/>
          </a:p>
        </p:txBody>
      </p:sp>
    </p:spTree>
    <p:extLst>
      <p:ext uri="{BB962C8B-B14F-4D97-AF65-F5344CB8AC3E}">
        <p14:creationId xmlns:p14="http://schemas.microsoft.com/office/powerpoint/2010/main" val="6833072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06363F-E196-478E-B09B-BA843A8E73F2}" type="slidenum">
              <a:rPr lang="en-US" smtClean="0"/>
              <a:t>1</a:t>
            </a:fld>
            <a:endParaRPr lang="en-US"/>
          </a:p>
        </p:txBody>
      </p:sp>
    </p:spTree>
    <p:extLst>
      <p:ext uri="{BB962C8B-B14F-4D97-AF65-F5344CB8AC3E}">
        <p14:creationId xmlns:p14="http://schemas.microsoft.com/office/powerpoint/2010/main" val="17258718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10226042"/>
            <a:ext cx="37307520" cy="7056120"/>
          </a:xfrm>
        </p:spPr>
        <p:txBody>
          <a:bodyPr/>
          <a:lstStyle/>
          <a:p>
            <a:r>
              <a:rPr lang="en-US" smtClean="0"/>
              <a:t>Click to edit Master title style</a:t>
            </a:r>
            <a:endParaRPr lang="en-US"/>
          </a:p>
        </p:txBody>
      </p:sp>
      <p:sp>
        <p:nvSpPr>
          <p:cNvPr id="3" name="Subtitle 2"/>
          <p:cNvSpPr>
            <a:spLocks noGrp="1"/>
          </p:cNvSpPr>
          <p:nvPr>
            <p:ph type="subTitle" idx="1"/>
          </p:nvPr>
        </p:nvSpPr>
        <p:spPr>
          <a:xfrm>
            <a:off x="6583680" y="18653760"/>
            <a:ext cx="30723840" cy="8412480"/>
          </a:xfrm>
        </p:spPr>
        <p:txBody>
          <a:bodyPr/>
          <a:lstStyle>
            <a:lvl1pPr marL="0" indent="0" algn="ctr">
              <a:buNone/>
              <a:defRPr>
                <a:solidFill>
                  <a:schemeClr val="tx1">
                    <a:tint val="75000"/>
                  </a:schemeClr>
                </a:solidFill>
              </a:defRPr>
            </a:lvl1pPr>
            <a:lvl2pPr marL="2194560" indent="0" algn="ctr">
              <a:buNone/>
              <a:defRPr>
                <a:solidFill>
                  <a:schemeClr val="tx1">
                    <a:tint val="75000"/>
                  </a:schemeClr>
                </a:solidFill>
              </a:defRPr>
            </a:lvl2pPr>
            <a:lvl3pPr marL="4389120" indent="0" algn="ctr">
              <a:buNone/>
              <a:defRPr>
                <a:solidFill>
                  <a:schemeClr val="tx1">
                    <a:tint val="75000"/>
                  </a:schemeClr>
                </a:solidFill>
              </a:defRPr>
            </a:lvl3pPr>
            <a:lvl4pPr marL="6583680" indent="0" algn="ctr">
              <a:buNone/>
              <a:defRPr>
                <a:solidFill>
                  <a:schemeClr val="tx1">
                    <a:tint val="75000"/>
                  </a:schemeClr>
                </a:solidFill>
              </a:defRPr>
            </a:lvl4pPr>
            <a:lvl5pPr marL="8778240" indent="0" algn="ctr">
              <a:buNone/>
              <a:defRPr>
                <a:solidFill>
                  <a:schemeClr val="tx1">
                    <a:tint val="75000"/>
                  </a:schemeClr>
                </a:solidFill>
              </a:defRPr>
            </a:lvl5pPr>
            <a:lvl6pPr marL="10972800" indent="0" algn="ctr">
              <a:buNone/>
              <a:defRPr>
                <a:solidFill>
                  <a:schemeClr val="tx1">
                    <a:tint val="75000"/>
                  </a:schemeClr>
                </a:solidFill>
              </a:defRPr>
            </a:lvl6pPr>
            <a:lvl7pPr marL="13167360" indent="0" algn="ctr">
              <a:buNone/>
              <a:defRPr>
                <a:solidFill>
                  <a:schemeClr val="tx1">
                    <a:tint val="75000"/>
                  </a:schemeClr>
                </a:solidFill>
              </a:defRPr>
            </a:lvl7pPr>
            <a:lvl8pPr marL="15361920" indent="0" algn="ctr">
              <a:buNone/>
              <a:defRPr>
                <a:solidFill>
                  <a:schemeClr val="tx1">
                    <a:tint val="75000"/>
                  </a:schemeClr>
                </a:solidFill>
              </a:defRPr>
            </a:lvl8pPr>
            <a:lvl9pPr marL="1755648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DEA68A0-5008-4424-AE94-426AF832DC0A}" type="datetimeFigureOut">
              <a:rPr lang="en-US" smtClean="0"/>
              <a:t>7/28/2014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D54E90-9321-4C9B-89E5-83F567728CDE}" type="slidenum">
              <a:rPr lang="en-US" smtClean="0"/>
              <a:t>‹#›</a:t>
            </a:fld>
            <a:endParaRPr lang="en-US"/>
          </a:p>
        </p:txBody>
      </p:sp>
    </p:spTree>
    <p:extLst>
      <p:ext uri="{BB962C8B-B14F-4D97-AF65-F5344CB8AC3E}">
        <p14:creationId xmlns:p14="http://schemas.microsoft.com/office/powerpoint/2010/main" val="15261592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DEA68A0-5008-4424-AE94-426AF832DC0A}" type="datetimeFigureOut">
              <a:rPr lang="en-US" smtClean="0"/>
              <a:t>7/28/2014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D54E90-9321-4C9B-89E5-83F567728CDE}" type="slidenum">
              <a:rPr lang="en-US" smtClean="0"/>
              <a:t>‹#›</a:t>
            </a:fld>
            <a:endParaRPr lang="en-US"/>
          </a:p>
        </p:txBody>
      </p:sp>
    </p:spTree>
    <p:extLst>
      <p:ext uri="{BB962C8B-B14F-4D97-AF65-F5344CB8AC3E}">
        <p14:creationId xmlns:p14="http://schemas.microsoft.com/office/powerpoint/2010/main" val="40510139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2742905" y="6324600"/>
            <a:ext cx="47404018" cy="1348206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530843" y="6324600"/>
            <a:ext cx="141480542" cy="1348206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DEA68A0-5008-4424-AE94-426AF832DC0A}" type="datetimeFigureOut">
              <a:rPr lang="en-US" smtClean="0"/>
              <a:t>7/28/2014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D54E90-9321-4C9B-89E5-83F567728CDE}" type="slidenum">
              <a:rPr lang="en-US" smtClean="0"/>
              <a:t>‹#›</a:t>
            </a:fld>
            <a:endParaRPr lang="en-US"/>
          </a:p>
        </p:txBody>
      </p:sp>
    </p:spTree>
    <p:extLst>
      <p:ext uri="{BB962C8B-B14F-4D97-AF65-F5344CB8AC3E}">
        <p14:creationId xmlns:p14="http://schemas.microsoft.com/office/powerpoint/2010/main" val="40596665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DEA68A0-5008-4424-AE94-426AF832DC0A}" type="datetimeFigureOut">
              <a:rPr lang="en-US" smtClean="0"/>
              <a:t>7/28/2014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D54E90-9321-4C9B-89E5-83F567728CDE}" type="slidenum">
              <a:rPr lang="en-US" smtClean="0"/>
              <a:t>‹#›</a:t>
            </a:fld>
            <a:endParaRPr lang="en-US"/>
          </a:p>
        </p:txBody>
      </p:sp>
    </p:spTree>
    <p:extLst>
      <p:ext uri="{BB962C8B-B14F-4D97-AF65-F5344CB8AC3E}">
        <p14:creationId xmlns:p14="http://schemas.microsoft.com/office/powerpoint/2010/main" val="22601563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2" y="21153122"/>
            <a:ext cx="37307520" cy="6537960"/>
          </a:xfrm>
        </p:spPr>
        <p:txBody>
          <a:bodyPr anchor="t"/>
          <a:lstStyle>
            <a:lvl1pPr algn="l">
              <a:defRPr sz="19200" b="1" cap="all"/>
            </a:lvl1pPr>
          </a:lstStyle>
          <a:p>
            <a:r>
              <a:rPr lang="en-US" smtClean="0"/>
              <a:t>Click to edit Master title style</a:t>
            </a:r>
            <a:endParaRPr lang="en-US"/>
          </a:p>
        </p:txBody>
      </p:sp>
      <p:sp>
        <p:nvSpPr>
          <p:cNvPr id="3" name="Text Placeholder 2"/>
          <p:cNvSpPr>
            <a:spLocks noGrp="1"/>
          </p:cNvSpPr>
          <p:nvPr>
            <p:ph type="body" idx="1"/>
          </p:nvPr>
        </p:nvSpPr>
        <p:spPr>
          <a:xfrm>
            <a:off x="3467102" y="13952225"/>
            <a:ext cx="37307520" cy="7200898"/>
          </a:xfrm>
        </p:spPr>
        <p:txBody>
          <a:bodyPr anchor="b"/>
          <a:lstStyle>
            <a:lvl1pPr marL="0" indent="0">
              <a:buNone/>
              <a:defRPr sz="9600">
                <a:solidFill>
                  <a:schemeClr val="tx1">
                    <a:tint val="75000"/>
                  </a:schemeClr>
                </a:solidFill>
              </a:defRPr>
            </a:lvl1pPr>
            <a:lvl2pPr marL="2194560" indent="0">
              <a:buNone/>
              <a:defRPr sz="8600">
                <a:solidFill>
                  <a:schemeClr val="tx1">
                    <a:tint val="75000"/>
                  </a:schemeClr>
                </a:solidFill>
              </a:defRPr>
            </a:lvl2pPr>
            <a:lvl3pPr marL="4389120" indent="0">
              <a:buNone/>
              <a:defRPr sz="7700">
                <a:solidFill>
                  <a:schemeClr val="tx1">
                    <a:tint val="75000"/>
                  </a:schemeClr>
                </a:solidFill>
              </a:defRPr>
            </a:lvl3pPr>
            <a:lvl4pPr marL="6583680" indent="0">
              <a:buNone/>
              <a:defRPr sz="6700">
                <a:solidFill>
                  <a:schemeClr val="tx1">
                    <a:tint val="75000"/>
                  </a:schemeClr>
                </a:solidFill>
              </a:defRPr>
            </a:lvl4pPr>
            <a:lvl5pPr marL="8778240" indent="0">
              <a:buNone/>
              <a:defRPr sz="6700">
                <a:solidFill>
                  <a:schemeClr val="tx1">
                    <a:tint val="75000"/>
                  </a:schemeClr>
                </a:solidFill>
              </a:defRPr>
            </a:lvl5pPr>
            <a:lvl6pPr marL="10972800" indent="0">
              <a:buNone/>
              <a:defRPr sz="6700">
                <a:solidFill>
                  <a:schemeClr val="tx1">
                    <a:tint val="75000"/>
                  </a:schemeClr>
                </a:solidFill>
              </a:defRPr>
            </a:lvl6pPr>
            <a:lvl7pPr marL="13167360" indent="0">
              <a:buNone/>
              <a:defRPr sz="6700">
                <a:solidFill>
                  <a:schemeClr val="tx1">
                    <a:tint val="75000"/>
                  </a:schemeClr>
                </a:solidFill>
              </a:defRPr>
            </a:lvl7pPr>
            <a:lvl8pPr marL="15361920" indent="0">
              <a:buNone/>
              <a:defRPr sz="6700">
                <a:solidFill>
                  <a:schemeClr val="tx1">
                    <a:tint val="75000"/>
                  </a:schemeClr>
                </a:solidFill>
              </a:defRPr>
            </a:lvl8pPr>
            <a:lvl9pPr marL="17556480" indent="0">
              <a:buNone/>
              <a:defRPr sz="67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DEA68A0-5008-4424-AE94-426AF832DC0A}" type="datetimeFigureOut">
              <a:rPr lang="en-US" smtClean="0"/>
              <a:t>7/28/2014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D54E90-9321-4C9B-89E5-83F567728CDE}" type="slidenum">
              <a:rPr lang="en-US" smtClean="0"/>
              <a:t>‹#›</a:t>
            </a:fld>
            <a:endParaRPr lang="en-US"/>
          </a:p>
        </p:txBody>
      </p:sp>
    </p:spTree>
    <p:extLst>
      <p:ext uri="{BB962C8B-B14F-4D97-AF65-F5344CB8AC3E}">
        <p14:creationId xmlns:p14="http://schemas.microsoft.com/office/powerpoint/2010/main" val="25516423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0530842" y="36865560"/>
            <a:ext cx="94442280" cy="104279702"/>
          </a:xfrm>
        </p:spPr>
        <p:txBody>
          <a:bodyPr/>
          <a:lstStyle>
            <a:lvl1pPr>
              <a:defRPr sz="134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05704642" y="36865560"/>
            <a:ext cx="94442280" cy="104279702"/>
          </a:xfrm>
        </p:spPr>
        <p:txBody>
          <a:bodyPr/>
          <a:lstStyle>
            <a:lvl1pPr>
              <a:defRPr sz="134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DEA68A0-5008-4424-AE94-426AF832DC0A}" type="datetimeFigureOut">
              <a:rPr lang="en-US" smtClean="0"/>
              <a:t>7/28/2014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D54E90-9321-4C9B-89E5-83F567728CDE}" type="slidenum">
              <a:rPr lang="en-US" smtClean="0"/>
              <a:t>‹#›</a:t>
            </a:fld>
            <a:endParaRPr lang="en-US"/>
          </a:p>
        </p:txBody>
      </p:sp>
    </p:spTree>
    <p:extLst>
      <p:ext uri="{BB962C8B-B14F-4D97-AF65-F5344CB8AC3E}">
        <p14:creationId xmlns:p14="http://schemas.microsoft.com/office/powerpoint/2010/main" val="24575687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4560" y="1318262"/>
            <a:ext cx="39502080" cy="54864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194560" y="7368542"/>
            <a:ext cx="19392902" cy="3070858"/>
          </a:xfrm>
        </p:spPr>
        <p:txBody>
          <a:bodyPr anchor="b"/>
          <a:lstStyle>
            <a:lvl1pPr marL="0" indent="0">
              <a:buNone/>
              <a:defRPr sz="11500" b="1"/>
            </a:lvl1pPr>
            <a:lvl2pPr marL="2194560" indent="0">
              <a:buNone/>
              <a:defRPr sz="9600" b="1"/>
            </a:lvl2pPr>
            <a:lvl3pPr marL="4389120" indent="0">
              <a:buNone/>
              <a:defRPr sz="8600" b="1"/>
            </a:lvl3pPr>
            <a:lvl4pPr marL="6583680" indent="0">
              <a:buNone/>
              <a:defRPr sz="7700" b="1"/>
            </a:lvl4pPr>
            <a:lvl5pPr marL="8778240" indent="0">
              <a:buNone/>
              <a:defRPr sz="7700" b="1"/>
            </a:lvl5pPr>
            <a:lvl6pPr marL="10972800" indent="0">
              <a:buNone/>
              <a:defRPr sz="7700" b="1"/>
            </a:lvl6pPr>
            <a:lvl7pPr marL="13167360" indent="0">
              <a:buNone/>
              <a:defRPr sz="7700" b="1"/>
            </a:lvl7pPr>
            <a:lvl8pPr marL="15361920" indent="0">
              <a:buNone/>
              <a:defRPr sz="7700" b="1"/>
            </a:lvl8pPr>
            <a:lvl9pPr marL="17556480" indent="0">
              <a:buNone/>
              <a:defRPr sz="7700" b="1"/>
            </a:lvl9pPr>
          </a:lstStyle>
          <a:p>
            <a:pPr lvl="0"/>
            <a:r>
              <a:rPr lang="en-US" smtClean="0"/>
              <a:t>Click to edit Master text styles</a:t>
            </a:r>
          </a:p>
        </p:txBody>
      </p:sp>
      <p:sp>
        <p:nvSpPr>
          <p:cNvPr id="4" name="Content Placeholder 3"/>
          <p:cNvSpPr>
            <a:spLocks noGrp="1"/>
          </p:cNvSpPr>
          <p:nvPr>
            <p:ph sz="half" idx="2"/>
          </p:nvPr>
        </p:nvSpPr>
        <p:spPr>
          <a:xfrm>
            <a:off x="2194560" y="10439400"/>
            <a:ext cx="19392902" cy="18966182"/>
          </a:xfrm>
        </p:spPr>
        <p:txBody>
          <a:bodyPr/>
          <a:lstStyle>
            <a:lvl1pPr>
              <a:defRPr sz="11500"/>
            </a:lvl1pPr>
            <a:lvl2pPr>
              <a:defRPr sz="9600"/>
            </a:lvl2pPr>
            <a:lvl3pPr>
              <a:defRPr sz="8600"/>
            </a:lvl3pPr>
            <a:lvl4pPr>
              <a:defRPr sz="7700"/>
            </a:lvl4pPr>
            <a:lvl5pPr>
              <a:defRPr sz="7700"/>
            </a:lvl5pPr>
            <a:lvl6pPr>
              <a:defRPr sz="7700"/>
            </a:lvl6pPr>
            <a:lvl7pPr>
              <a:defRPr sz="7700"/>
            </a:lvl7pPr>
            <a:lvl8pPr>
              <a:defRPr sz="7700"/>
            </a:lvl8pPr>
            <a:lvl9pPr>
              <a:defRPr sz="7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2296122" y="7368542"/>
            <a:ext cx="19400520" cy="3070858"/>
          </a:xfrm>
        </p:spPr>
        <p:txBody>
          <a:bodyPr anchor="b"/>
          <a:lstStyle>
            <a:lvl1pPr marL="0" indent="0">
              <a:buNone/>
              <a:defRPr sz="11500" b="1"/>
            </a:lvl1pPr>
            <a:lvl2pPr marL="2194560" indent="0">
              <a:buNone/>
              <a:defRPr sz="9600" b="1"/>
            </a:lvl2pPr>
            <a:lvl3pPr marL="4389120" indent="0">
              <a:buNone/>
              <a:defRPr sz="8600" b="1"/>
            </a:lvl3pPr>
            <a:lvl4pPr marL="6583680" indent="0">
              <a:buNone/>
              <a:defRPr sz="7700" b="1"/>
            </a:lvl4pPr>
            <a:lvl5pPr marL="8778240" indent="0">
              <a:buNone/>
              <a:defRPr sz="7700" b="1"/>
            </a:lvl5pPr>
            <a:lvl6pPr marL="10972800" indent="0">
              <a:buNone/>
              <a:defRPr sz="7700" b="1"/>
            </a:lvl6pPr>
            <a:lvl7pPr marL="13167360" indent="0">
              <a:buNone/>
              <a:defRPr sz="7700" b="1"/>
            </a:lvl7pPr>
            <a:lvl8pPr marL="15361920" indent="0">
              <a:buNone/>
              <a:defRPr sz="7700" b="1"/>
            </a:lvl8pPr>
            <a:lvl9pPr marL="17556480" indent="0">
              <a:buNone/>
              <a:defRPr sz="7700" b="1"/>
            </a:lvl9pPr>
          </a:lstStyle>
          <a:p>
            <a:pPr lvl="0"/>
            <a:r>
              <a:rPr lang="en-US" smtClean="0"/>
              <a:t>Click to edit Master text styles</a:t>
            </a:r>
          </a:p>
        </p:txBody>
      </p:sp>
      <p:sp>
        <p:nvSpPr>
          <p:cNvPr id="6" name="Content Placeholder 5"/>
          <p:cNvSpPr>
            <a:spLocks noGrp="1"/>
          </p:cNvSpPr>
          <p:nvPr>
            <p:ph sz="quarter" idx="4"/>
          </p:nvPr>
        </p:nvSpPr>
        <p:spPr>
          <a:xfrm>
            <a:off x="22296122" y="10439400"/>
            <a:ext cx="19400520" cy="18966182"/>
          </a:xfrm>
        </p:spPr>
        <p:txBody>
          <a:bodyPr/>
          <a:lstStyle>
            <a:lvl1pPr>
              <a:defRPr sz="11500"/>
            </a:lvl1pPr>
            <a:lvl2pPr>
              <a:defRPr sz="9600"/>
            </a:lvl2pPr>
            <a:lvl3pPr>
              <a:defRPr sz="8600"/>
            </a:lvl3pPr>
            <a:lvl4pPr>
              <a:defRPr sz="7700"/>
            </a:lvl4pPr>
            <a:lvl5pPr>
              <a:defRPr sz="7700"/>
            </a:lvl5pPr>
            <a:lvl6pPr>
              <a:defRPr sz="7700"/>
            </a:lvl6pPr>
            <a:lvl7pPr>
              <a:defRPr sz="7700"/>
            </a:lvl7pPr>
            <a:lvl8pPr>
              <a:defRPr sz="7700"/>
            </a:lvl8pPr>
            <a:lvl9pPr>
              <a:defRPr sz="7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DEA68A0-5008-4424-AE94-426AF832DC0A}" type="datetimeFigureOut">
              <a:rPr lang="en-US" smtClean="0"/>
              <a:t>7/28/2014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3D54E90-9321-4C9B-89E5-83F567728CDE}" type="slidenum">
              <a:rPr lang="en-US" smtClean="0"/>
              <a:t>‹#›</a:t>
            </a:fld>
            <a:endParaRPr lang="en-US"/>
          </a:p>
        </p:txBody>
      </p:sp>
    </p:spTree>
    <p:extLst>
      <p:ext uri="{BB962C8B-B14F-4D97-AF65-F5344CB8AC3E}">
        <p14:creationId xmlns:p14="http://schemas.microsoft.com/office/powerpoint/2010/main" val="39906102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DEA68A0-5008-4424-AE94-426AF832DC0A}" type="datetimeFigureOut">
              <a:rPr lang="en-US" smtClean="0"/>
              <a:t>7/28/2014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3D54E90-9321-4C9B-89E5-83F567728CDE}" type="slidenum">
              <a:rPr lang="en-US" smtClean="0"/>
              <a:t>‹#›</a:t>
            </a:fld>
            <a:endParaRPr lang="en-US"/>
          </a:p>
        </p:txBody>
      </p:sp>
    </p:spTree>
    <p:extLst>
      <p:ext uri="{BB962C8B-B14F-4D97-AF65-F5344CB8AC3E}">
        <p14:creationId xmlns:p14="http://schemas.microsoft.com/office/powerpoint/2010/main" val="1789688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EA68A0-5008-4424-AE94-426AF832DC0A}" type="datetimeFigureOut">
              <a:rPr lang="en-US" smtClean="0"/>
              <a:t>7/28/2014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3D54E90-9321-4C9B-89E5-83F567728CDE}" type="slidenum">
              <a:rPr lang="en-US" smtClean="0"/>
              <a:t>‹#›</a:t>
            </a:fld>
            <a:endParaRPr lang="en-US"/>
          </a:p>
        </p:txBody>
      </p:sp>
    </p:spTree>
    <p:extLst>
      <p:ext uri="{BB962C8B-B14F-4D97-AF65-F5344CB8AC3E}">
        <p14:creationId xmlns:p14="http://schemas.microsoft.com/office/powerpoint/2010/main" val="32401539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3" y="1310640"/>
            <a:ext cx="14439902" cy="5577840"/>
          </a:xfrm>
        </p:spPr>
        <p:txBody>
          <a:bodyPr anchor="b"/>
          <a:lstStyle>
            <a:lvl1pPr algn="l">
              <a:defRPr sz="9600" b="1"/>
            </a:lvl1pPr>
          </a:lstStyle>
          <a:p>
            <a:r>
              <a:rPr lang="en-US" smtClean="0"/>
              <a:t>Click to edit Master title style</a:t>
            </a:r>
            <a:endParaRPr lang="en-US"/>
          </a:p>
        </p:txBody>
      </p:sp>
      <p:sp>
        <p:nvSpPr>
          <p:cNvPr id="3" name="Content Placeholder 2"/>
          <p:cNvSpPr>
            <a:spLocks noGrp="1"/>
          </p:cNvSpPr>
          <p:nvPr>
            <p:ph idx="1"/>
          </p:nvPr>
        </p:nvSpPr>
        <p:spPr>
          <a:xfrm>
            <a:off x="17160240" y="1310643"/>
            <a:ext cx="24536400" cy="28094942"/>
          </a:xfrm>
        </p:spPr>
        <p:txBody>
          <a:bodyPr/>
          <a:lstStyle>
            <a:lvl1pPr>
              <a:defRPr sz="15400"/>
            </a:lvl1pPr>
            <a:lvl2pPr>
              <a:defRPr sz="13400"/>
            </a:lvl2pPr>
            <a:lvl3pPr>
              <a:defRPr sz="11500"/>
            </a:lvl3pPr>
            <a:lvl4pPr>
              <a:defRPr sz="9600"/>
            </a:lvl4pPr>
            <a:lvl5pPr>
              <a:defRPr sz="9600"/>
            </a:lvl5pPr>
            <a:lvl6pPr>
              <a:defRPr sz="9600"/>
            </a:lvl6pPr>
            <a:lvl7pPr>
              <a:defRPr sz="9600"/>
            </a:lvl7pPr>
            <a:lvl8pPr>
              <a:defRPr sz="9600"/>
            </a:lvl8pPr>
            <a:lvl9pPr>
              <a:defRPr sz="9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194563" y="6888483"/>
            <a:ext cx="14439902" cy="22517102"/>
          </a:xfrm>
        </p:spPr>
        <p:txBody>
          <a:bodyPr/>
          <a:lstStyle>
            <a:lvl1pPr marL="0" indent="0">
              <a:buNone/>
              <a:defRPr sz="6700"/>
            </a:lvl1pPr>
            <a:lvl2pPr marL="2194560" indent="0">
              <a:buNone/>
              <a:defRPr sz="5800"/>
            </a:lvl2pPr>
            <a:lvl3pPr marL="4389120" indent="0">
              <a:buNone/>
              <a:defRPr sz="4800"/>
            </a:lvl3pPr>
            <a:lvl4pPr marL="6583680" indent="0">
              <a:buNone/>
              <a:defRPr sz="4300"/>
            </a:lvl4pPr>
            <a:lvl5pPr marL="8778240" indent="0">
              <a:buNone/>
              <a:defRPr sz="4300"/>
            </a:lvl5pPr>
            <a:lvl6pPr marL="10972800" indent="0">
              <a:buNone/>
              <a:defRPr sz="4300"/>
            </a:lvl6pPr>
            <a:lvl7pPr marL="13167360" indent="0">
              <a:buNone/>
              <a:defRPr sz="4300"/>
            </a:lvl7pPr>
            <a:lvl8pPr marL="15361920" indent="0">
              <a:buNone/>
              <a:defRPr sz="4300"/>
            </a:lvl8pPr>
            <a:lvl9pPr marL="17556480" indent="0">
              <a:buNone/>
              <a:defRPr sz="43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DEA68A0-5008-4424-AE94-426AF832DC0A}" type="datetimeFigureOut">
              <a:rPr lang="en-US" smtClean="0"/>
              <a:t>7/28/2014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D54E90-9321-4C9B-89E5-83F567728CDE}" type="slidenum">
              <a:rPr lang="en-US" smtClean="0"/>
              <a:t>‹#›</a:t>
            </a:fld>
            <a:endParaRPr lang="en-US"/>
          </a:p>
        </p:txBody>
      </p:sp>
    </p:spTree>
    <p:extLst>
      <p:ext uri="{BB962C8B-B14F-4D97-AF65-F5344CB8AC3E}">
        <p14:creationId xmlns:p14="http://schemas.microsoft.com/office/powerpoint/2010/main" val="14669059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982" y="23042880"/>
            <a:ext cx="26334720" cy="2720342"/>
          </a:xfrm>
        </p:spPr>
        <p:txBody>
          <a:bodyPr anchor="b"/>
          <a:lstStyle>
            <a:lvl1pPr algn="l">
              <a:defRPr sz="9600" b="1"/>
            </a:lvl1pPr>
          </a:lstStyle>
          <a:p>
            <a:r>
              <a:rPr lang="en-US" smtClean="0"/>
              <a:t>Click to edit Master title style</a:t>
            </a:r>
            <a:endParaRPr lang="en-US"/>
          </a:p>
        </p:txBody>
      </p:sp>
      <p:sp>
        <p:nvSpPr>
          <p:cNvPr id="3" name="Picture Placeholder 2"/>
          <p:cNvSpPr>
            <a:spLocks noGrp="1"/>
          </p:cNvSpPr>
          <p:nvPr>
            <p:ph type="pic" idx="1"/>
          </p:nvPr>
        </p:nvSpPr>
        <p:spPr>
          <a:xfrm>
            <a:off x="8602982" y="2941320"/>
            <a:ext cx="26334720" cy="19751040"/>
          </a:xfrm>
        </p:spPr>
        <p:txBody>
          <a:bodyPr/>
          <a:lstStyle>
            <a:lvl1pPr marL="0" indent="0">
              <a:buNone/>
              <a:defRPr sz="15400"/>
            </a:lvl1pPr>
            <a:lvl2pPr marL="2194560" indent="0">
              <a:buNone/>
              <a:defRPr sz="13400"/>
            </a:lvl2pPr>
            <a:lvl3pPr marL="4389120" indent="0">
              <a:buNone/>
              <a:defRPr sz="1150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endParaRPr lang="en-US"/>
          </a:p>
        </p:txBody>
      </p:sp>
      <p:sp>
        <p:nvSpPr>
          <p:cNvPr id="4" name="Text Placeholder 3"/>
          <p:cNvSpPr>
            <a:spLocks noGrp="1"/>
          </p:cNvSpPr>
          <p:nvPr>
            <p:ph type="body" sz="half" idx="2"/>
          </p:nvPr>
        </p:nvSpPr>
        <p:spPr>
          <a:xfrm>
            <a:off x="8602982" y="25763222"/>
            <a:ext cx="26334720" cy="3863338"/>
          </a:xfrm>
        </p:spPr>
        <p:txBody>
          <a:bodyPr/>
          <a:lstStyle>
            <a:lvl1pPr marL="0" indent="0">
              <a:buNone/>
              <a:defRPr sz="6700"/>
            </a:lvl1pPr>
            <a:lvl2pPr marL="2194560" indent="0">
              <a:buNone/>
              <a:defRPr sz="5800"/>
            </a:lvl2pPr>
            <a:lvl3pPr marL="4389120" indent="0">
              <a:buNone/>
              <a:defRPr sz="4800"/>
            </a:lvl3pPr>
            <a:lvl4pPr marL="6583680" indent="0">
              <a:buNone/>
              <a:defRPr sz="4300"/>
            </a:lvl4pPr>
            <a:lvl5pPr marL="8778240" indent="0">
              <a:buNone/>
              <a:defRPr sz="4300"/>
            </a:lvl5pPr>
            <a:lvl6pPr marL="10972800" indent="0">
              <a:buNone/>
              <a:defRPr sz="4300"/>
            </a:lvl6pPr>
            <a:lvl7pPr marL="13167360" indent="0">
              <a:buNone/>
              <a:defRPr sz="4300"/>
            </a:lvl7pPr>
            <a:lvl8pPr marL="15361920" indent="0">
              <a:buNone/>
              <a:defRPr sz="4300"/>
            </a:lvl8pPr>
            <a:lvl9pPr marL="17556480" indent="0">
              <a:buNone/>
              <a:defRPr sz="43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DEA68A0-5008-4424-AE94-426AF832DC0A}" type="datetimeFigureOut">
              <a:rPr lang="en-US" smtClean="0"/>
              <a:t>7/28/2014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D54E90-9321-4C9B-89E5-83F567728CDE}" type="slidenum">
              <a:rPr lang="en-US" smtClean="0"/>
              <a:t>‹#›</a:t>
            </a:fld>
            <a:endParaRPr lang="en-US"/>
          </a:p>
        </p:txBody>
      </p:sp>
    </p:spTree>
    <p:extLst>
      <p:ext uri="{BB962C8B-B14F-4D97-AF65-F5344CB8AC3E}">
        <p14:creationId xmlns:p14="http://schemas.microsoft.com/office/powerpoint/2010/main" val="2918408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4"/>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94560" y="1318262"/>
            <a:ext cx="39502080" cy="5486400"/>
          </a:xfrm>
          <a:prstGeom prst="rect">
            <a:avLst/>
          </a:prstGeom>
        </p:spPr>
        <p:txBody>
          <a:bodyPr vert="horz" lIns="438912" tIns="219456" rIns="438912" bIns="219456"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2194560" y="7680963"/>
            <a:ext cx="39502080" cy="21724622"/>
          </a:xfrm>
          <a:prstGeom prst="rect">
            <a:avLst/>
          </a:prstGeom>
        </p:spPr>
        <p:txBody>
          <a:bodyPr vert="horz" lIns="438912" tIns="219456" rIns="438912" bIns="219456"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2194560" y="30510482"/>
            <a:ext cx="10241280" cy="1752600"/>
          </a:xfrm>
          <a:prstGeom prst="rect">
            <a:avLst/>
          </a:prstGeom>
        </p:spPr>
        <p:txBody>
          <a:bodyPr vert="horz" lIns="438912" tIns="219456" rIns="438912" bIns="219456" rtlCol="0" anchor="ctr"/>
          <a:lstStyle>
            <a:lvl1pPr algn="l">
              <a:defRPr sz="5800">
                <a:solidFill>
                  <a:schemeClr val="tx1">
                    <a:tint val="75000"/>
                  </a:schemeClr>
                </a:solidFill>
              </a:defRPr>
            </a:lvl1pPr>
          </a:lstStyle>
          <a:p>
            <a:fld id="{CDEA68A0-5008-4424-AE94-426AF832DC0A}" type="datetimeFigureOut">
              <a:rPr lang="en-US" smtClean="0"/>
              <a:t>7/28/2014</a:t>
            </a:fld>
            <a:endParaRPr lang="en-US"/>
          </a:p>
        </p:txBody>
      </p:sp>
      <p:sp>
        <p:nvSpPr>
          <p:cNvPr id="5" name="Footer Placeholder 4"/>
          <p:cNvSpPr>
            <a:spLocks noGrp="1"/>
          </p:cNvSpPr>
          <p:nvPr>
            <p:ph type="ftr" sz="quarter" idx="3"/>
          </p:nvPr>
        </p:nvSpPr>
        <p:spPr>
          <a:xfrm>
            <a:off x="14996160" y="30510482"/>
            <a:ext cx="13898880" cy="1752600"/>
          </a:xfrm>
          <a:prstGeom prst="rect">
            <a:avLst/>
          </a:prstGeom>
        </p:spPr>
        <p:txBody>
          <a:bodyPr vert="horz" lIns="438912" tIns="219456" rIns="438912" bIns="219456" rtlCol="0" anchor="ctr"/>
          <a:lstStyle>
            <a:lvl1pPr algn="ctr">
              <a:defRPr sz="58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1455360" y="30510482"/>
            <a:ext cx="10241280" cy="1752600"/>
          </a:xfrm>
          <a:prstGeom prst="rect">
            <a:avLst/>
          </a:prstGeom>
        </p:spPr>
        <p:txBody>
          <a:bodyPr vert="horz" lIns="438912" tIns="219456" rIns="438912" bIns="219456" rtlCol="0" anchor="ctr"/>
          <a:lstStyle>
            <a:lvl1pPr algn="r">
              <a:defRPr sz="5800">
                <a:solidFill>
                  <a:schemeClr val="tx1">
                    <a:tint val="75000"/>
                  </a:schemeClr>
                </a:solidFill>
              </a:defRPr>
            </a:lvl1pPr>
          </a:lstStyle>
          <a:p>
            <a:fld id="{F3D54E90-9321-4C9B-89E5-83F567728CDE}" type="slidenum">
              <a:rPr lang="en-US" smtClean="0"/>
              <a:t>‹#›</a:t>
            </a:fld>
            <a:endParaRPr lang="en-US"/>
          </a:p>
        </p:txBody>
      </p:sp>
    </p:spTree>
    <p:extLst>
      <p:ext uri="{BB962C8B-B14F-4D97-AF65-F5344CB8AC3E}">
        <p14:creationId xmlns:p14="http://schemas.microsoft.com/office/powerpoint/2010/main" val="23982562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389120" rtl="0" eaLnBrk="1" latinLnBrk="0" hangingPunct="1">
        <a:spcBef>
          <a:spcPct val="0"/>
        </a:spcBef>
        <a:buNone/>
        <a:defRPr sz="21100" kern="1200">
          <a:solidFill>
            <a:schemeClr val="tx1"/>
          </a:solidFill>
          <a:latin typeface="+mj-lt"/>
          <a:ea typeface="+mj-ea"/>
          <a:cs typeface="+mj-cs"/>
        </a:defRPr>
      </a:lvl1pPr>
    </p:titleStyle>
    <p:bodyStyle>
      <a:lvl1pPr marL="1645920" indent="-1645920" algn="l" defTabSz="4389120" rtl="0" eaLnBrk="1" latinLnBrk="0" hangingPunct="1">
        <a:spcBef>
          <a:spcPct val="20000"/>
        </a:spcBef>
        <a:buFont typeface="Arial" panose="020B0604020202020204" pitchFamily="34" charset="0"/>
        <a:buChar char="•"/>
        <a:defRPr sz="15400" kern="1200">
          <a:solidFill>
            <a:schemeClr val="tx1"/>
          </a:solidFill>
          <a:latin typeface="+mn-lt"/>
          <a:ea typeface="+mn-ea"/>
          <a:cs typeface="+mn-cs"/>
        </a:defRPr>
      </a:lvl1pPr>
      <a:lvl2pPr marL="3566160" indent="-1371600" algn="l" defTabSz="4389120" rtl="0" eaLnBrk="1" latinLnBrk="0" hangingPunct="1">
        <a:spcBef>
          <a:spcPct val="20000"/>
        </a:spcBef>
        <a:buFont typeface="Arial" panose="020B0604020202020204" pitchFamily="34" charset="0"/>
        <a:buChar char="–"/>
        <a:defRPr sz="13400" kern="1200">
          <a:solidFill>
            <a:schemeClr val="tx1"/>
          </a:solidFill>
          <a:latin typeface="+mn-lt"/>
          <a:ea typeface="+mn-ea"/>
          <a:cs typeface="+mn-cs"/>
        </a:defRPr>
      </a:lvl2pPr>
      <a:lvl3pPr marL="5486400" indent="-1097280" algn="l" defTabSz="4389120" rtl="0" eaLnBrk="1" latinLnBrk="0" hangingPunct="1">
        <a:spcBef>
          <a:spcPct val="20000"/>
        </a:spcBef>
        <a:buFont typeface="Arial" panose="020B0604020202020204" pitchFamily="34" charset="0"/>
        <a:buChar char="•"/>
        <a:defRPr sz="11500" kern="1200">
          <a:solidFill>
            <a:schemeClr val="tx1"/>
          </a:solidFill>
          <a:latin typeface="+mn-lt"/>
          <a:ea typeface="+mn-ea"/>
          <a:cs typeface="+mn-cs"/>
        </a:defRPr>
      </a:lvl3pPr>
      <a:lvl4pPr marL="7680960" indent="-1097280" algn="l" defTabSz="4389120" rtl="0" eaLnBrk="1" latinLnBrk="0" hangingPunct="1">
        <a:spcBef>
          <a:spcPct val="20000"/>
        </a:spcBef>
        <a:buFont typeface="Arial" panose="020B0604020202020204" pitchFamily="34" charset="0"/>
        <a:buChar char="–"/>
        <a:defRPr sz="9600" kern="1200">
          <a:solidFill>
            <a:schemeClr val="tx1"/>
          </a:solidFill>
          <a:latin typeface="+mn-lt"/>
          <a:ea typeface="+mn-ea"/>
          <a:cs typeface="+mn-cs"/>
        </a:defRPr>
      </a:lvl4pPr>
      <a:lvl5pPr marL="9875520" indent="-1097280" algn="l" defTabSz="4389120" rtl="0" eaLnBrk="1" latinLnBrk="0" hangingPunct="1">
        <a:spcBef>
          <a:spcPct val="20000"/>
        </a:spcBef>
        <a:buFont typeface="Arial" panose="020B0604020202020204" pitchFamily="34" charset="0"/>
        <a:buChar char="»"/>
        <a:defRPr sz="9600" kern="1200">
          <a:solidFill>
            <a:schemeClr val="tx1"/>
          </a:solidFill>
          <a:latin typeface="+mn-lt"/>
          <a:ea typeface="+mn-ea"/>
          <a:cs typeface="+mn-cs"/>
        </a:defRPr>
      </a:lvl5pPr>
      <a:lvl6pPr marL="12070080" indent="-1097280" algn="l" defTabSz="4389120" rtl="0" eaLnBrk="1" latinLnBrk="0" hangingPunct="1">
        <a:spcBef>
          <a:spcPct val="20000"/>
        </a:spcBef>
        <a:buFont typeface="Arial" panose="020B0604020202020204" pitchFamily="34" charset="0"/>
        <a:buChar char="•"/>
        <a:defRPr sz="9600" kern="1200">
          <a:solidFill>
            <a:schemeClr val="tx1"/>
          </a:solidFill>
          <a:latin typeface="+mn-lt"/>
          <a:ea typeface="+mn-ea"/>
          <a:cs typeface="+mn-cs"/>
        </a:defRPr>
      </a:lvl6pPr>
      <a:lvl7pPr marL="14264640" indent="-1097280" algn="l" defTabSz="4389120" rtl="0" eaLnBrk="1" latinLnBrk="0" hangingPunct="1">
        <a:spcBef>
          <a:spcPct val="20000"/>
        </a:spcBef>
        <a:buFont typeface="Arial" panose="020B0604020202020204" pitchFamily="34" charset="0"/>
        <a:buChar char="•"/>
        <a:defRPr sz="9600" kern="1200">
          <a:solidFill>
            <a:schemeClr val="tx1"/>
          </a:solidFill>
          <a:latin typeface="+mn-lt"/>
          <a:ea typeface="+mn-ea"/>
          <a:cs typeface="+mn-cs"/>
        </a:defRPr>
      </a:lvl7pPr>
      <a:lvl8pPr marL="16459200" indent="-1097280" algn="l" defTabSz="4389120" rtl="0" eaLnBrk="1" latinLnBrk="0" hangingPunct="1">
        <a:spcBef>
          <a:spcPct val="20000"/>
        </a:spcBef>
        <a:buFont typeface="Arial" panose="020B0604020202020204" pitchFamily="34" charset="0"/>
        <a:buChar char="•"/>
        <a:defRPr sz="9600" kern="1200">
          <a:solidFill>
            <a:schemeClr val="tx1"/>
          </a:solidFill>
          <a:latin typeface="+mn-lt"/>
          <a:ea typeface="+mn-ea"/>
          <a:cs typeface="+mn-cs"/>
        </a:defRPr>
      </a:lvl8pPr>
      <a:lvl9pPr marL="18653760" indent="-1097280" algn="l" defTabSz="4389120" rtl="0" eaLnBrk="1" latinLnBrk="0" hangingPunct="1">
        <a:spcBef>
          <a:spcPct val="20000"/>
        </a:spcBef>
        <a:buFont typeface="Arial" panose="020B0604020202020204" pitchFamily="34" charset="0"/>
        <a:buChar char="•"/>
        <a:defRPr sz="9600" kern="1200">
          <a:solidFill>
            <a:schemeClr val="tx1"/>
          </a:solidFill>
          <a:latin typeface="+mn-lt"/>
          <a:ea typeface="+mn-ea"/>
          <a:cs typeface="+mn-cs"/>
        </a:defRPr>
      </a:lvl9pPr>
    </p:bodyStyle>
    <p:otherStyle>
      <a:defPPr>
        <a:defRPr lang="en-US"/>
      </a:defPPr>
      <a:lvl1pPr marL="0" algn="l" defTabSz="4389120" rtl="0" eaLnBrk="1" latinLnBrk="0" hangingPunct="1">
        <a:defRPr sz="8600" kern="1200">
          <a:solidFill>
            <a:schemeClr val="tx1"/>
          </a:solidFill>
          <a:latin typeface="+mn-lt"/>
          <a:ea typeface="+mn-ea"/>
          <a:cs typeface="+mn-cs"/>
        </a:defRPr>
      </a:lvl1pPr>
      <a:lvl2pPr marL="2194560" algn="l" defTabSz="4389120" rtl="0" eaLnBrk="1" latinLnBrk="0" hangingPunct="1">
        <a:defRPr sz="8600" kern="1200">
          <a:solidFill>
            <a:schemeClr val="tx1"/>
          </a:solidFill>
          <a:latin typeface="+mn-lt"/>
          <a:ea typeface="+mn-ea"/>
          <a:cs typeface="+mn-cs"/>
        </a:defRPr>
      </a:lvl2pPr>
      <a:lvl3pPr marL="4389120" algn="l" defTabSz="4389120" rtl="0" eaLnBrk="1" latinLnBrk="0" hangingPunct="1">
        <a:defRPr sz="8600" kern="1200">
          <a:solidFill>
            <a:schemeClr val="tx1"/>
          </a:solidFill>
          <a:latin typeface="+mn-lt"/>
          <a:ea typeface="+mn-ea"/>
          <a:cs typeface="+mn-cs"/>
        </a:defRPr>
      </a:lvl3pPr>
      <a:lvl4pPr marL="6583680" algn="l" defTabSz="4389120" rtl="0" eaLnBrk="1" latinLnBrk="0" hangingPunct="1">
        <a:defRPr sz="8600" kern="1200">
          <a:solidFill>
            <a:schemeClr val="tx1"/>
          </a:solidFill>
          <a:latin typeface="+mn-lt"/>
          <a:ea typeface="+mn-ea"/>
          <a:cs typeface="+mn-cs"/>
        </a:defRPr>
      </a:lvl4pPr>
      <a:lvl5pPr marL="8778240" algn="l" defTabSz="4389120" rtl="0" eaLnBrk="1" latinLnBrk="0" hangingPunct="1">
        <a:defRPr sz="8600" kern="1200">
          <a:solidFill>
            <a:schemeClr val="tx1"/>
          </a:solidFill>
          <a:latin typeface="+mn-lt"/>
          <a:ea typeface="+mn-ea"/>
          <a:cs typeface="+mn-cs"/>
        </a:defRPr>
      </a:lvl5pPr>
      <a:lvl6pPr marL="10972800" algn="l" defTabSz="4389120" rtl="0" eaLnBrk="1" latinLnBrk="0" hangingPunct="1">
        <a:defRPr sz="8600" kern="1200">
          <a:solidFill>
            <a:schemeClr val="tx1"/>
          </a:solidFill>
          <a:latin typeface="+mn-lt"/>
          <a:ea typeface="+mn-ea"/>
          <a:cs typeface="+mn-cs"/>
        </a:defRPr>
      </a:lvl6pPr>
      <a:lvl7pPr marL="13167360" algn="l" defTabSz="4389120" rtl="0" eaLnBrk="1" latinLnBrk="0" hangingPunct="1">
        <a:defRPr sz="8600" kern="1200">
          <a:solidFill>
            <a:schemeClr val="tx1"/>
          </a:solidFill>
          <a:latin typeface="+mn-lt"/>
          <a:ea typeface="+mn-ea"/>
          <a:cs typeface="+mn-cs"/>
        </a:defRPr>
      </a:lvl7pPr>
      <a:lvl8pPr marL="15361920" algn="l" defTabSz="4389120" rtl="0" eaLnBrk="1" latinLnBrk="0" hangingPunct="1">
        <a:defRPr sz="8600" kern="1200">
          <a:solidFill>
            <a:schemeClr val="tx1"/>
          </a:solidFill>
          <a:latin typeface="+mn-lt"/>
          <a:ea typeface="+mn-ea"/>
          <a:cs typeface="+mn-cs"/>
        </a:defRPr>
      </a:lvl8pPr>
      <a:lvl9pPr marL="17556480" algn="l" defTabSz="4389120" rtl="0" eaLnBrk="1" latinLnBrk="0" hangingPunct="1">
        <a:defRPr sz="8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G"/><Relationship Id="rId13" Type="http://schemas.openxmlformats.org/officeDocument/2006/relationships/image" Target="../media/image11.png"/><Relationship Id="rId18" Type="http://schemas.openxmlformats.org/officeDocument/2006/relationships/image" Target="../media/image16.JPG"/><Relationship Id="rId3" Type="http://schemas.openxmlformats.org/officeDocument/2006/relationships/image" Target="../media/image1.png"/><Relationship Id="rId7" Type="http://schemas.openxmlformats.org/officeDocument/2006/relationships/image" Target="../media/image5.JPG"/><Relationship Id="rId12" Type="http://schemas.openxmlformats.org/officeDocument/2006/relationships/image" Target="../media/image10.jpg"/><Relationship Id="rId17" Type="http://schemas.openxmlformats.org/officeDocument/2006/relationships/image" Target="../media/image15.JPG"/><Relationship Id="rId2" Type="http://schemas.openxmlformats.org/officeDocument/2006/relationships/notesSlide" Target="../notesSlides/notesSlide1.xml"/><Relationship Id="rId16" Type="http://schemas.openxmlformats.org/officeDocument/2006/relationships/image" Target="../media/image14.emf"/><Relationship Id="rId1" Type="http://schemas.openxmlformats.org/officeDocument/2006/relationships/slideLayout" Target="../slideLayouts/slideLayout1.xml"/><Relationship Id="rId6" Type="http://schemas.openxmlformats.org/officeDocument/2006/relationships/image" Target="../media/image4.JPG"/><Relationship Id="rId11" Type="http://schemas.openxmlformats.org/officeDocument/2006/relationships/image" Target="../media/image9.jpg"/><Relationship Id="rId5" Type="http://schemas.openxmlformats.org/officeDocument/2006/relationships/image" Target="../media/image3.JPG"/><Relationship Id="rId15" Type="http://schemas.openxmlformats.org/officeDocument/2006/relationships/image" Target="../media/image13.png"/><Relationship Id="rId10" Type="http://schemas.openxmlformats.org/officeDocument/2006/relationships/image" Target="../media/image8.png"/><Relationship Id="rId4" Type="http://schemas.openxmlformats.org/officeDocument/2006/relationships/image" Target="../media/image2.JPG"/><Relationship Id="rId9" Type="http://schemas.openxmlformats.org/officeDocument/2006/relationships/image" Target="../media/image7.JPG"/><Relationship Id="rId1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66800" y="609600"/>
            <a:ext cx="41624250" cy="2308324"/>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pPr algn="ctr"/>
            <a:r>
              <a:rPr lang="en-US" sz="7200" dirty="0"/>
              <a:t>Generation of intense few-cycle pulses from the visible to the </a:t>
            </a:r>
            <a:r>
              <a:rPr lang="en-US" sz="7200" dirty="0" smtClean="0"/>
              <a:t>mid-IR</a:t>
            </a:r>
          </a:p>
          <a:p>
            <a:pPr algn="ctr"/>
            <a:r>
              <a:rPr lang="en-US" sz="3600" dirty="0" smtClean="0"/>
              <a:t>Josh Nelson</a:t>
            </a:r>
            <a:r>
              <a:rPr lang="en-US" sz="3600" baseline="30000" dirty="0" smtClean="0"/>
              <a:t>1</a:t>
            </a:r>
            <a:r>
              <a:rPr lang="en-US" sz="3600" dirty="0"/>
              <a:t> </a:t>
            </a:r>
            <a:r>
              <a:rPr lang="en-US" sz="3600" dirty="0" smtClean="0"/>
              <a:t>    Danny Todd</a:t>
            </a:r>
            <a:r>
              <a:rPr lang="en-US" sz="3600" baseline="30000" dirty="0" smtClean="0"/>
              <a:t>2     </a:t>
            </a:r>
            <a:r>
              <a:rPr lang="en-US" sz="3600" dirty="0" smtClean="0"/>
              <a:t>Adam Summers</a:t>
            </a:r>
            <a:r>
              <a:rPr lang="en-US" sz="3600" baseline="30000" dirty="0" smtClean="0"/>
              <a:t>3</a:t>
            </a:r>
            <a:r>
              <a:rPr lang="en-US" sz="3600" dirty="0" smtClean="0"/>
              <a:t>     Derrek Wilson</a:t>
            </a:r>
            <a:r>
              <a:rPr lang="en-US" sz="3600" baseline="30000" dirty="0" smtClean="0"/>
              <a:t>3</a:t>
            </a:r>
            <a:r>
              <a:rPr lang="en-US" sz="3600" dirty="0" smtClean="0"/>
              <a:t>     Dr. Carlos Trallero</a:t>
            </a:r>
            <a:r>
              <a:rPr lang="en-US" sz="3600" baseline="30000" dirty="0" smtClean="0"/>
              <a:t>3</a:t>
            </a:r>
            <a:endParaRPr lang="en-US" sz="3600" dirty="0" smtClean="0"/>
          </a:p>
          <a:p>
            <a:pPr algn="ctr"/>
            <a:r>
              <a:rPr lang="en-US" sz="3600" dirty="0" smtClean="0"/>
              <a:t>1 – Kansas Wesleyan University     2 – Saint Michael’s College     3 – James R Macdonald Laboratory and Physics Department, Kansas State University </a:t>
            </a:r>
          </a:p>
        </p:txBody>
      </p:sp>
      <p:sp>
        <p:nvSpPr>
          <p:cNvPr id="5" name="TextBox 4"/>
          <p:cNvSpPr txBox="1"/>
          <p:nvPr/>
        </p:nvSpPr>
        <p:spPr>
          <a:xfrm>
            <a:off x="1066800" y="3733800"/>
            <a:ext cx="13258800" cy="4524315"/>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pPr algn="ctr"/>
            <a:r>
              <a:rPr lang="en-US" sz="3600" b="1" u="sng" dirty="0" smtClean="0"/>
              <a:t>Abstract</a:t>
            </a:r>
          </a:p>
          <a:p>
            <a:r>
              <a:rPr lang="en-US" sz="3600" dirty="0" smtClean="0"/>
              <a:t>Both of my projects dealt with generation of few-cycle pulses and increasing efficiencies.  My first project involved generating Bessel beams to improve the efficiency of the propagation of  Gaussian Beams through Hollow Core Fibers (HCF) which naturally have an electric field with Bessel Modes.  My second project involved the generation of few cycle pulses in the range of 5 – 10 microns using a process called Difference Frequency Generation.</a:t>
            </a:r>
          </a:p>
        </p:txBody>
      </p:sp>
      <p:sp>
        <p:nvSpPr>
          <p:cNvPr id="8" name="TextBox 7"/>
          <p:cNvSpPr txBox="1"/>
          <p:nvPr/>
        </p:nvSpPr>
        <p:spPr>
          <a:xfrm>
            <a:off x="1066800" y="8664714"/>
            <a:ext cx="13258800" cy="16158270"/>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pPr algn="ctr"/>
            <a:r>
              <a:rPr lang="en-US" sz="3600" b="1" u="sng" dirty="0" smtClean="0"/>
              <a:t>Terminology</a:t>
            </a:r>
          </a:p>
          <a:p>
            <a:r>
              <a:rPr lang="en-US" sz="3600" dirty="0" err="1" smtClean="0"/>
              <a:t>Axicon</a:t>
            </a:r>
            <a:r>
              <a:rPr lang="en-US" sz="3600" dirty="0" smtClean="0"/>
              <a:t>: conical lens that creates a Bessel Beam</a:t>
            </a:r>
          </a:p>
          <a:p>
            <a:r>
              <a:rPr lang="en-US" sz="3600" dirty="0" smtClean="0"/>
              <a:t>Bessel Beam:  a circular beam with ring like structure</a:t>
            </a:r>
          </a:p>
          <a:p>
            <a:r>
              <a:rPr lang="en-US" sz="3600" dirty="0" smtClean="0"/>
              <a:t>Hollow Core Fiber: a glass rod with a small hollow core that is used to guide light.</a:t>
            </a:r>
            <a:endParaRPr lang="en-US" sz="2400" dirty="0" smtClean="0"/>
          </a:p>
          <a:p>
            <a:endParaRPr lang="en-US" sz="3600" dirty="0" smtClean="0"/>
          </a:p>
          <a:p>
            <a:endParaRPr lang="en-US" sz="3600" dirty="0" smtClean="0"/>
          </a:p>
          <a:p>
            <a:endParaRPr lang="en-US" sz="3600" dirty="0"/>
          </a:p>
          <a:p>
            <a:endParaRPr lang="en-US" sz="3600" dirty="0" smtClean="0"/>
          </a:p>
          <a:p>
            <a:endParaRPr lang="en-US" sz="3600" dirty="0"/>
          </a:p>
          <a:p>
            <a:endParaRPr lang="en-US" sz="3600" dirty="0" smtClean="0"/>
          </a:p>
          <a:p>
            <a:pPr algn="ctr"/>
            <a:endParaRPr lang="en-US" sz="3600" dirty="0"/>
          </a:p>
          <a:p>
            <a:pPr algn="ctr"/>
            <a:r>
              <a:rPr lang="en-US" sz="2400" dirty="0" smtClean="0"/>
              <a:t>Figure 1 (Left): An axicon from electrooptics.com.  Figure 2 (Right): A Bessel Beam we took a picture of 200 mm in front of the </a:t>
            </a:r>
            <a:r>
              <a:rPr lang="en-US" sz="2400" dirty="0" err="1" smtClean="0"/>
              <a:t>axicon</a:t>
            </a:r>
            <a:r>
              <a:rPr lang="en-US" sz="2400" dirty="0" smtClean="0"/>
              <a:t> with a color bar showing a scale of the colors and their intensities.</a:t>
            </a:r>
          </a:p>
          <a:p>
            <a:pPr algn="ctr"/>
            <a:endParaRPr lang="en-US" sz="2400" dirty="0"/>
          </a:p>
          <a:p>
            <a:r>
              <a:rPr lang="en-US" sz="3600" dirty="0" smtClean="0"/>
              <a:t>Optical Parametric Amplifier (OPA): Non-linear device that takes pulsed laser light and produces two beams; a signal (1050 – 1550 nm) and an idler (1600 – 2500 nm).</a:t>
            </a:r>
          </a:p>
          <a:p>
            <a:r>
              <a:rPr lang="en-US" sz="3600" dirty="0" smtClean="0"/>
              <a:t>Difference Frequency Generation (DFG): takes two beams (signal and idler) and creates one beam with a wavelength between 3 microns and 12 microns.</a:t>
            </a:r>
          </a:p>
          <a:p>
            <a:endParaRPr lang="en-US" sz="3600" dirty="0"/>
          </a:p>
          <a:p>
            <a:endParaRPr lang="en-US" sz="3600" dirty="0" smtClean="0"/>
          </a:p>
          <a:p>
            <a:endParaRPr lang="en-US" sz="3600" dirty="0"/>
          </a:p>
          <a:p>
            <a:endParaRPr lang="en-US" sz="3600" dirty="0" smtClean="0"/>
          </a:p>
          <a:p>
            <a:endParaRPr lang="en-US" sz="3600" dirty="0"/>
          </a:p>
          <a:p>
            <a:endParaRPr lang="en-US" sz="3600" dirty="0" smtClean="0"/>
          </a:p>
          <a:p>
            <a:endParaRPr lang="en-US" sz="3600" dirty="0"/>
          </a:p>
          <a:p>
            <a:endParaRPr lang="en-US" sz="2400" dirty="0" smtClean="0"/>
          </a:p>
          <a:p>
            <a:pPr algn="ctr"/>
            <a:r>
              <a:rPr lang="en-US" sz="2400" dirty="0" smtClean="0"/>
              <a:t>Figure 3 (Left): OPA produces Signal and Idler from pump beam.  Figure 4 (Right): Energy and frequency of DFG is the difference between energies and frequencies of signal and idler beams.</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09800" y="11711116"/>
            <a:ext cx="4766284" cy="317752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 name="Pictur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291034" y="11711116"/>
            <a:ext cx="4635773" cy="3177523"/>
          </a:xfrm>
          <a:prstGeom prst="rect">
            <a:avLst/>
          </a:prstGeom>
        </p:spPr>
      </p:pic>
      <p:pic>
        <p:nvPicPr>
          <p:cNvPr id="10" name="Picture 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2604873" y="11711116"/>
            <a:ext cx="680282" cy="3177524"/>
          </a:xfrm>
          <a:prstGeom prst="rect">
            <a:avLst/>
          </a:prstGeom>
        </p:spPr>
      </p:pic>
      <p:pic>
        <p:nvPicPr>
          <p:cNvPr id="11" name="Picture 10"/>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704247" y="19899881"/>
            <a:ext cx="6586787" cy="3761874"/>
          </a:xfrm>
          <a:prstGeom prst="rect">
            <a:avLst/>
          </a:prstGeom>
        </p:spPr>
      </p:pic>
      <p:pic>
        <p:nvPicPr>
          <p:cNvPr id="12" name="Picture 11"/>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952784" y="20008134"/>
            <a:ext cx="4324350" cy="3545367"/>
          </a:xfrm>
          <a:prstGeom prst="rect">
            <a:avLst/>
          </a:prstGeom>
        </p:spPr>
      </p:pic>
      <p:sp>
        <p:nvSpPr>
          <p:cNvPr id="13" name="TextBox 12"/>
          <p:cNvSpPr txBox="1"/>
          <p:nvPr/>
        </p:nvSpPr>
        <p:spPr>
          <a:xfrm>
            <a:off x="1066800" y="30632400"/>
            <a:ext cx="41624250" cy="1754326"/>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r>
              <a:rPr lang="en-US" sz="3600" b="1" u="sng" dirty="0" smtClean="0"/>
              <a:t>Acknowledgements:</a:t>
            </a:r>
            <a:r>
              <a:rPr lang="en-US" sz="3600" dirty="0" smtClean="0"/>
              <a:t> Danny Todd, Adam Summers, Derrek Wilson, Dr. Carlos </a:t>
            </a:r>
            <a:r>
              <a:rPr lang="en-US" sz="3600" dirty="0" err="1" smtClean="0"/>
              <a:t>Trallero</a:t>
            </a:r>
            <a:r>
              <a:rPr lang="en-US" sz="3600" dirty="0" smtClean="0"/>
              <a:t>, Dr. </a:t>
            </a:r>
            <a:r>
              <a:rPr lang="en-US" sz="3600" dirty="0" err="1" smtClean="0"/>
              <a:t>Kristan</a:t>
            </a:r>
            <a:r>
              <a:rPr lang="en-US" sz="3600" dirty="0" smtClean="0"/>
              <a:t> Corwin, Dr. Larry Weaver, Dr. Kristin Kraemer, Dr. Jacob Ogle, Kansas State University, Kansas Wesleyan University, the </a:t>
            </a:r>
            <a:r>
              <a:rPr lang="en-US" sz="3600" dirty="0"/>
              <a:t>Department of Energy for funding the James R </a:t>
            </a:r>
            <a:r>
              <a:rPr lang="en-US" sz="3600" dirty="0" smtClean="0"/>
              <a:t>Macdonald Laboratory, and especially the National Science Foundation (NSF </a:t>
            </a:r>
            <a:r>
              <a:rPr lang="en-US" sz="3600" dirty="0"/>
              <a:t>Grant Number PHY-1157044) </a:t>
            </a:r>
            <a:r>
              <a:rPr lang="en-US" sz="3600" dirty="0" smtClean="0"/>
              <a:t>for funding me and allowing me to be a part of this awesome research experience.</a:t>
            </a:r>
            <a:endParaRPr lang="en-US" sz="3600" b="1" u="sng" dirty="0"/>
          </a:p>
        </p:txBody>
      </p:sp>
      <p:sp>
        <p:nvSpPr>
          <p:cNvPr id="14" name="TextBox 13"/>
          <p:cNvSpPr txBox="1"/>
          <p:nvPr/>
        </p:nvSpPr>
        <p:spPr>
          <a:xfrm>
            <a:off x="15240000" y="8258115"/>
            <a:ext cx="13258800" cy="12649617"/>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pPr algn="ctr"/>
            <a:r>
              <a:rPr lang="en-US" sz="3600" b="1" u="sng" dirty="0" smtClean="0"/>
              <a:t>Experimental Setups</a:t>
            </a:r>
          </a:p>
          <a:p>
            <a:pPr algn="ctr"/>
            <a:endParaRPr lang="en-US" sz="3600" b="1" u="sng" dirty="0"/>
          </a:p>
          <a:p>
            <a:pPr algn="ctr"/>
            <a:endParaRPr lang="en-US" sz="3600" b="1" u="sng" dirty="0" smtClean="0"/>
          </a:p>
          <a:p>
            <a:pPr algn="ctr"/>
            <a:endParaRPr lang="en-US" sz="3600" b="1" u="sng" dirty="0"/>
          </a:p>
          <a:p>
            <a:pPr algn="ctr"/>
            <a:endParaRPr lang="en-US" sz="3600" b="1" u="sng" dirty="0" smtClean="0"/>
          </a:p>
          <a:p>
            <a:pPr algn="ctr"/>
            <a:endParaRPr lang="en-US" sz="3600" b="1" u="sng" dirty="0"/>
          </a:p>
          <a:p>
            <a:pPr algn="ctr"/>
            <a:endParaRPr lang="en-US" sz="3600" b="1" u="sng" dirty="0" smtClean="0"/>
          </a:p>
          <a:p>
            <a:pPr algn="ctr"/>
            <a:endParaRPr lang="en-US" sz="3600" b="1" u="sng" dirty="0"/>
          </a:p>
          <a:p>
            <a:pPr algn="ctr"/>
            <a:endParaRPr lang="en-US" sz="3600" b="1" u="sng" dirty="0" smtClean="0"/>
          </a:p>
          <a:p>
            <a:pPr algn="ctr"/>
            <a:endParaRPr lang="en-US" sz="3600" b="1" u="sng" dirty="0"/>
          </a:p>
          <a:p>
            <a:pPr algn="ctr"/>
            <a:r>
              <a:rPr lang="en-US" sz="2400" dirty="0" smtClean="0"/>
              <a:t>Figure 5: The basic setup we used for coupling into the hollow core fiber.</a:t>
            </a:r>
          </a:p>
          <a:p>
            <a:pPr algn="ctr"/>
            <a:endParaRPr lang="en-US" sz="2400" dirty="0" smtClean="0"/>
          </a:p>
          <a:p>
            <a:pPr algn="ctr"/>
            <a:endParaRPr lang="en-US" sz="2400" dirty="0"/>
          </a:p>
          <a:p>
            <a:pPr algn="ctr"/>
            <a:endParaRPr lang="en-US" sz="2400" dirty="0" smtClean="0"/>
          </a:p>
          <a:p>
            <a:pPr algn="ctr"/>
            <a:endParaRPr lang="en-US" sz="2400" dirty="0"/>
          </a:p>
          <a:p>
            <a:pPr algn="ctr"/>
            <a:endParaRPr lang="en-US" sz="2400" dirty="0" smtClean="0"/>
          </a:p>
          <a:p>
            <a:pPr algn="ctr"/>
            <a:endParaRPr lang="en-US" sz="2400" dirty="0"/>
          </a:p>
          <a:p>
            <a:pPr algn="ctr"/>
            <a:endParaRPr lang="en-US" sz="2400" dirty="0" smtClean="0"/>
          </a:p>
          <a:p>
            <a:pPr algn="ctr"/>
            <a:endParaRPr lang="en-US" sz="2400" dirty="0"/>
          </a:p>
          <a:p>
            <a:pPr algn="ctr"/>
            <a:endParaRPr lang="en-US" sz="2400" dirty="0" smtClean="0"/>
          </a:p>
          <a:p>
            <a:pPr algn="ctr"/>
            <a:endParaRPr lang="en-US" sz="2400" dirty="0"/>
          </a:p>
          <a:p>
            <a:pPr algn="ctr"/>
            <a:endParaRPr lang="en-US" sz="2400" dirty="0" smtClean="0"/>
          </a:p>
          <a:p>
            <a:pPr algn="ctr"/>
            <a:endParaRPr lang="en-US" sz="2400" dirty="0"/>
          </a:p>
          <a:p>
            <a:pPr algn="ctr"/>
            <a:endParaRPr lang="en-US" sz="2400" dirty="0" smtClean="0"/>
          </a:p>
          <a:p>
            <a:pPr algn="ctr"/>
            <a:r>
              <a:rPr lang="en-US" sz="2400" dirty="0" smtClean="0"/>
              <a:t> </a:t>
            </a:r>
            <a:endParaRPr lang="en-US" sz="2400" dirty="0"/>
          </a:p>
          <a:p>
            <a:pPr algn="ctr"/>
            <a:endParaRPr lang="en-US" sz="2400" b="1" u="sng" dirty="0" smtClean="0"/>
          </a:p>
          <a:p>
            <a:pPr algn="ctr"/>
            <a:endParaRPr lang="en-US" sz="2400" dirty="0" smtClean="0"/>
          </a:p>
          <a:p>
            <a:pPr algn="ctr"/>
            <a:r>
              <a:rPr lang="en-US" sz="2400" dirty="0" smtClean="0"/>
              <a:t>Figure 6: The basic setup we used for DFG and a graph that shows the what wavelengths of light that can travel through the germanium window. Graph is from thorlabs.com</a:t>
            </a:r>
            <a:endParaRPr lang="en-US" sz="2400" dirty="0"/>
          </a:p>
        </p:txBody>
      </p:sp>
      <p:sp>
        <p:nvSpPr>
          <p:cNvPr id="16" name="TextBox 15"/>
          <p:cNvSpPr txBox="1"/>
          <p:nvPr/>
        </p:nvSpPr>
        <p:spPr>
          <a:xfrm>
            <a:off x="1066800" y="25185016"/>
            <a:ext cx="13258800" cy="5078313"/>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pPr algn="ctr"/>
            <a:r>
              <a:rPr lang="en-US" sz="3600" b="1" u="sng" dirty="0" smtClean="0"/>
              <a:t>Goals</a:t>
            </a:r>
          </a:p>
          <a:p>
            <a:r>
              <a:rPr lang="en-US" sz="3600" dirty="0" smtClean="0"/>
              <a:t>My goals for my projects are:</a:t>
            </a:r>
          </a:p>
          <a:p>
            <a:pPr marL="571500" indent="-571500">
              <a:buFont typeface="Arial" panose="020B0604020202020204" pitchFamily="34" charset="0"/>
              <a:buChar char="•"/>
            </a:pPr>
            <a:r>
              <a:rPr lang="en-US" sz="3600" dirty="0" smtClean="0"/>
              <a:t>Generate an aligned Bessel Beam with an Axicon</a:t>
            </a:r>
          </a:p>
          <a:p>
            <a:pPr marL="571500" indent="-571500">
              <a:buFont typeface="Arial" panose="020B0604020202020204" pitchFamily="34" charset="0"/>
              <a:buChar char="•"/>
            </a:pPr>
            <a:r>
              <a:rPr lang="en-US" sz="3600" dirty="0" smtClean="0"/>
              <a:t>Propagate a Bessel Beam through an HCF and measure the power</a:t>
            </a:r>
          </a:p>
          <a:p>
            <a:pPr marL="571500" indent="-571500">
              <a:buFont typeface="Arial" panose="020B0604020202020204" pitchFamily="34" charset="0"/>
              <a:buChar char="•"/>
            </a:pPr>
            <a:r>
              <a:rPr lang="en-US" sz="3600" dirty="0" smtClean="0"/>
              <a:t>Quantitatively characterize our  experimental Bessel Beams</a:t>
            </a:r>
          </a:p>
          <a:p>
            <a:pPr marL="571500" indent="-571500">
              <a:buFont typeface="Arial" panose="020B0604020202020204" pitchFamily="34" charset="0"/>
              <a:buChar char="•"/>
            </a:pPr>
            <a:r>
              <a:rPr lang="en-US" sz="3600" dirty="0" smtClean="0"/>
              <a:t>Create a setup to prove the generation of mid-IR pules (5 -10 micron)</a:t>
            </a:r>
          </a:p>
          <a:p>
            <a:pPr marL="571500" indent="-571500">
              <a:buFont typeface="Arial" panose="020B0604020202020204" pitchFamily="34" charset="0"/>
              <a:buChar char="•"/>
            </a:pPr>
            <a:r>
              <a:rPr lang="en-US" sz="3600" dirty="0" smtClean="0"/>
              <a:t>Measure efficiency as a function of angle of DFG type II crystal in mid-IR region</a:t>
            </a:r>
          </a:p>
        </p:txBody>
      </p:sp>
      <p:pic>
        <p:nvPicPr>
          <p:cNvPr id="18" name="Picture 17"/>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7668878" y="9049186"/>
            <a:ext cx="8367032" cy="4743014"/>
          </a:xfrm>
          <a:prstGeom prst="rect">
            <a:avLst/>
          </a:prstGeom>
        </p:spPr>
      </p:pic>
      <p:pic>
        <p:nvPicPr>
          <p:cNvPr id="20" name="Picture 19"/>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7700962" y="14409967"/>
            <a:ext cx="8874320" cy="5634262"/>
          </a:xfrm>
          <a:prstGeom prst="rect">
            <a:avLst/>
          </a:prstGeom>
        </p:spPr>
      </p:pic>
      <p:sp>
        <p:nvSpPr>
          <p:cNvPr id="21" name="TextBox 20"/>
          <p:cNvSpPr txBox="1"/>
          <p:nvPr/>
        </p:nvSpPr>
        <p:spPr>
          <a:xfrm>
            <a:off x="15222994" y="21411486"/>
            <a:ext cx="13258800" cy="8956298"/>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pPr algn="ctr"/>
            <a:r>
              <a:rPr lang="en-US" sz="3600" b="1" u="sng" dirty="0" smtClean="0"/>
              <a:t>Matlab Code For Bessel Beams</a:t>
            </a:r>
          </a:p>
          <a:p>
            <a:r>
              <a:rPr lang="en-US" sz="3600" dirty="0" smtClean="0"/>
              <a:t>In order to mathematically represent the Bessel Beams going into our fiber, we needed to create a code that matches a Bessel function to our Bessel Beams.  Our final code creates a nice 2-d representation as shown below.</a:t>
            </a:r>
          </a:p>
          <a:p>
            <a:endParaRPr lang="en-US" sz="3600" dirty="0"/>
          </a:p>
          <a:p>
            <a:endParaRPr lang="en-US" sz="3600" dirty="0" smtClean="0"/>
          </a:p>
          <a:p>
            <a:endParaRPr lang="en-US" sz="3600" dirty="0"/>
          </a:p>
          <a:p>
            <a:endParaRPr lang="en-US" sz="3600" dirty="0" smtClean="0"/>
          </a:p>
          <a:p>
            <a:endParaRPr lang="en-US" sz="3600" dirty="0"/>
          </a:p>
          <a:p>
            <a:endParaRPr lang="en-US" sz="3600" dirty="0" smtClean="0"/>
          </a:p>
          <a:p>
            <a:endParaRPr lang="en-US" sz="3600" dirty="0"/>
          </a:p>
          <a:p>
            <a:endParaRPr lang="en-US" sz="3600" dirty="0" smtClean="0"/>
          </a:p>
          <a:p>
            <a:endParaRPr lang="en-US" sz="3600" dirty="0" smtClean="0"/>
          </a:p>
          <a:p>
            <a:pPr algn="ctr"/>
            <a:r>
              <a:rPr lang="en-US" sz="2400" dirty="0" smtClean="0"/>
              <a:t>Figure 7</a:t>
            </a:r>
            <a:r>
              <a:rPr lang="en-US" sz="2400" dirty="0"/>
              <a:t> </a:t>
            </a:r>
            <a:r>
              <a:rPr lang="en-US" sz="2400" dirty="0" smtClean="0"/>
              <a:t>(Left): 2-d fit of Bessel Beam </a:t>
            </a:r>
            <a:r>
              <a:rPr lang="en-US" sz="2400" dirty="0"/>
              <a:t>using </a:t>
            </a:r>
            <a:r>
              <a:rPr lang="en-US" sz="2400" dirty="0" smtClean="0"/>
              <a:t>a superposition </a:t>
            </a:r>
            <a:r>
              <a:rPr lang="en-US" sz="2400" dirty="0"/>
              <a:t>of Bessel Functions used to </a:t>
            </a:r>
            <a:r>
              <a:rPr lang="en-US" sz="2400" dirty="0" smtClean="0"/>
              <a:t>fit a </a:t>
            </a:r>
            <a:r>
              <a:rPr lang="en-US" sz="2400" dirty="0"/>
              <a:t>Bessel </a:t>
            </a:r>
            <a:r>
              <a:rPr lang="en-US" sz="2400" dirty="0" smtClean="0"/>
              <a:t>Beam. Eq. 1 (Top Right): S(r,</a:t>
            </a:r>
            <a:r>
              <a:rPr lang="el-GR" sz="2400" dirty="0" smtClean="0"/>
              <a:t>ϴ</a:t>
            </a:r>
            <a:r>
              <a:rPr lang="en-US" sz="2400" dirty="0" smtClean="0"/>
              <a:t>) is the experimental distribution. Eq. 2 (Bottom Right): Coefficient used to fit Bessel Beam. </a:t>
            </a:r>
            <a:endParaRPr lang="en-US" sz="2400" dirty="0"/>
          </a:p>
        </p:txBody>
      </p:sp>
      <p:pic>
        <p:nvPicPr>
          <p:cNvPr id="22" name="Picture 21"/>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5667603" y="24344807"/>
            <a:ext cx="6298050" cy="4723537"/>
          </a:xfrm>
          <a:prstGeom prst="rect">
            <a:avLst/>
          </a:prstGeom>
        </p:spPr>
      </p:pic>
      <p:pic>
        <p:nvPicPr>
          <p:cNvPr id="23" name="Picture 22"/>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5316200" y="3733800"/>
            <a:ext cx="6172200" cy="4038600"/>
          </a:xfrm>
          <a:prstGeom prst="rect">
            <a:avLst/>
          </a:prstGeom>
        </p:spPr>
      </p:pic>
      <p:pic>
        <p:nvPicPr>
          <p:cNvPr id="24" name="Picture 23"/>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22461994" y="3742993"/>
            <a:ext cx="6019800" cy="4029407"/>
          </a:xfrm>
          <a:prstGeom prst="rect">
            <a:avLst/>
          </a:prstGeom>
        </p:spPr>
      </p:pic>
      <p:sp>
        <p:nvSpPr>
          <p:cNvPr id="25" name="TextBox 24"/>
          <p:cNvSpPr txBox="1"/>
          <p:nvPr/>
        </p:nvSpPr>
        <p:spPr>
          <a:xfrm>
            <a:off x="29413200" y="3733800"/>
            <a:ext cx="13258800" cy="19385280"/>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pPr algn="ctr"/>
            <a:r>
              <a:rPr lang="en-US" sz="3600" b="1" u="sng" dirty="0" smtClean="0"/>
              <a:t>Results</a:t>
            </a:r>
            <a:endParaRPr lang="en-US" sz="3600" dirty="0" smtClean="0"/>
          </a:p>
          <a:p>
            <a:r>
              <a:rPr lang="en-US" sz="3600" dirty="0" smtClean="0"/>
              <a:t>The transmitted power through a 250 micron fiber with just a 500 mm lens is 2.32 </a:t>
            </a:r>
            <a:r>
              <a:rPr lang="en-US" sz="3600" dirty="0" err="1" smtClean="0"/>
              <a:t>mW</a:t>
            </a:r>
            <a:r>
              <a:rPr lang="en-US" sz="3600" dirty="0" smtClean="0"/>
              <a:t>. The power before the fiber is 3.72 </a:t>
            </a:r>
            <a:r>
              <a:rPr lang="en-US" sz="3600" dirty="0" err="1" smtClean="0"/>
              <a:t>mW</a:t>
            </a:r>
            <a:r>
              <a:rPr lang="en-US" sz="3600" dirty="0" smtClean="0"/>
              <a:t>. This gives an efficiency of 57.6%.  Transmitted powers and efficiencies of different diameter fibers with the axicon  are shown below.</a:t>
            </a:r>
          </a:p>
          <a:p>
            <a:endParaRPr lang="en-US" sz="3600" dirty="0"/>
          </a:p>
          <a:p>
            <a:endParaRPr lang="en-US" sz="3600" dirty="0" smtClean="0"/>
          </a:p>
          <a:p>
            <a:endParaRPr lang="en-US" sz="3600" dirty="0"/>
          </a:p>
          <a:p>
            <a:endParaRPr lang="en-US" sz="3600" dirty="0" smtClean="0"/>
          </a:p>
          <a:p>
            <a:endParaRPr lang="en-US" sz="3600" dirty="0"/>
          </a:p>
          <a:p>
            <a:endParaRPr lang="en-US" sz="3600" dirty="0" smtClean="0"/>
          </a:p>
          <a:p>
            <a:endParaRPr lang="en-US" sz="3600" dirty="0"/>
          </a:p>
          <a:p>
            <a:pPr algn="ctr"/>
            <a:r>
              <a:rPr lang="en-US" sz="2400" dirty="0" smtClean="0"/>
              <a:t>Figure 8 (Left): This graph shows the transmitted power through a fiber of a certain diameter.  </a:t>
            </a:r>
          </a:p>
          <a:p>
            <a:pPr algn="ctr"/>
            <a:r>
              <a:rPr lang="en-US" sz="2400" dirty="0" smtClean="0"/>
              <a:t>Figure </a:t>
            </a:r>
            <a:r>
              <a:rPr lang="en-US" sz="2400" dirty="0"/>
              <a:t>9</a:t>
            </a:r>
            <a:r>
              <a:rPr lang="en-US" sz="2400" dirty="0" smtClean="0"/>
              <a:t> (Right): This graph shows the efficiency through a fiber of a certain diameter.</a:t>
            </a:r>
          </a:p>
          <a:p>
            <a:pPr algn="ctr"/>
            <a:r>
              <a:rPr lang="en-US" sz="2400" dirty="0" smtClean="0"/>
              <a:t>Note: 300 – 500 microns fiber are 1 foot longer than 250 micron fiber which causes issues.</a:t>
            </a:r>
          </a:p>
          <a:p>
            <a:endParaRPr lang="en-US" sz="2400" dirty="0" smtClean="0"/>
          </a:p>
          <a:p>
            <a:r>
              <a:rPr lang="en-US" sz="3600" dirty="0" smtClean="0"/>
              <a:t>With our DFG setup we were able to confirm that Difference Frequency Generation was occurring through our DFG crystal by observing Phase Matching.</a:t>
            </a:r>
          </a:p>
          <a:p>
            <a:endParaRPr lang="en-US" sz="3600" dirty="0"/>
          </a:p>
          <a:p>
            <a:endParaRPr lang="en-US" sz="3600" dirty="0" smtClean="0"/>
          </a:p>
          <a:p>
            <a:endParaRPr lang="en-US" sz="3600" dirty="0"/>
          </a:p>
          <a:p>
            <a:endParaRPr lang="en-US" sz="3600" dirty="0" smtClean="0"/>
          </a:p>
          <a:p>
            <a:endParaRPr lang="en-US" sz="3600" dirty="0"/>
          </a:p>
          <a:p>
            <a:endParaRPr lang="en-US" sz="3600" dirty="0" smtClean="0"/>
          </a:p>
          <a:p>
            <a:endParaRPr lang="en-US" sz="3600" dirty="0" smtClean="0"/>
          </a:p>
          <a:p>
            <a:pPr algn="ctr"/>
            <a:endParaRPr lang="en-US" sz="2400" dirty="0" smtClean="0"/>
          </a:p>
          <a:p>
            <a:pPr algn="ctr"/>
            <a:r>
              <a:rPr lang="en-US" sz="2400" dirty="0" smtClean="0"/>
              <a:t>Figure 10: As we rotate the DFG crystal the transmitted power changes through the crystal because of phase matching. The signal and idler are in phase at 0 degrees (or 360 degrees) and 130 degrees.</a:t>
            </a:r>
          </a:p>
          <a:p>
            <a:pPr algn="ctr"/>
            <a:endParaRPr lang="en-US" sz="2400" dirty="0" smtClean="0"/>
          </a:p>
          <a:p>
            <a:pPr algn="ctr"/>
            <a:endParaRPr lang="en-US" sz="2400" dirty="0"/>
          </a:p>
          <a:p>
            <a:pPr algn="ctr"/>
            <a:endParaRPr lang="en-US" sz="2400" dirty="0" smtClean="0"/>
          </a:p>
          <a:p>
            <a:pPr algn="ctr"/>
            <a:endParaRPr lang="en-US" sz="2400" dirty="0"/>
          </a:p>
          <a:p>
            <a:pPr algn="ctr"/>
            <a:endParaRPr lang="en-US" sz="2400" dirty="0" smtClean="0"/>
          </a:p>
          <a:p>
            <a:pPr algn="ctr"/>
            <a:endParaRPr lang="en-US" sz="2400" dirty="0"/>
          </a:p>
          <a:p>
            <a:pPr algn="ctr"/>
            <a:endParaRPr lang="en-US" sz="2400" dirty="0" smtClean="0"/>
          </a:p>
          <a:p>
            <a:pPr algn="ctr"/>
            <a:endParaRPr lang="en-US" sz="2400" dirty="0"/>
          </a:p>
          <a:p>
            <a:pPr algn="ctr"/>
            <a:endParaRPr lang="en-US" sz="2400" dirty="0" smtClean="0"/>
          </a:p>
          <a:p>
            <a:pPr algn="ctr"/>
            <a:endParaRPr lang="en-US" sz="2400" dirty="0" smtClean="0"/>
          </a:p>
          <a:p>
            <a:pPr algn="ctr"/>
            <a:r>
              <a:rPr lang="en-US" sz="2400" dirty="0" smtClean="0"/>
              <a:t>Figure 11: This shows results of what we observed when we found the maximum power for our DFG setup.</a:t>
            </a:r>
            <a:endParaRPr lang="en-US" sz="2400" dirty="0"/>
          </a:p>
        </p:txBody>
      </p:sp>
      <p:pic>
        <p:nvPicPr>
          <p:cNvPr id="1028" name="Picture 4"/>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0022799" y="6781800"/>
            <a:ext cx="5725593" cy="3441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6079386" y="6781800"/>
            <a:ext cx="5970521" cy="3438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33022190" y="13516219"/>
            <a:ext cx="6114391" cy="3976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6" name="TextBox 25"/>
          <p:cNvSpPr txBox="1"/>
          <p:nvPr/>
        </p:nvSpPr>
        <p:spPr>
          <a:xfrm>
            <a:off x="29432250" y="23627477"/>
            <a:ext cx="13258800" cy="6740307"/>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pPr algn="ctr"/>
            <a:r>
              <a:rPr lang="en-US" sz="3600" b="1" u="sng" dirty="0" smtClean="0"/>
              <a:t>Conclusion and Future</a:t>
            </a:r>
          </a:p>
          <a:p>
            <a:r>
              <a:rPr lang="en-US" sz="3600" dirty="0" smtClean="0"/>
              <a:t>The Bessel Beam from the axicon coupled through a 250 mm fiber almost as well as just the lens.  However, we expect to improve the transmission efficiency by changing the focusing conditions and the fiber diameter.  As soon as the Bessel Beam travels through the fiber more efficiently, we can use this method to send pulse beams through the fiber to make setups like my DFG setup more efficient.  As far as my results for DFG go, we were able to create 10.5 </a:t>
            </a:r>
            <a:r>
              <a:rPr lang="en-US" sz="3600" dirty="0" err="1" smtClean="0"/>
              <a:t>mW</a:t>
            </a:r>
            <a:r>
              <a:rPr lang="en-US" sz="3600" dirty="0" smtClean="0"/>
              <a:t> light at 9.7 micron (mid-IR) wavelengths which is an awesome result.  In the future, we are going to adjust our setup to better control the phase matching of the signal and idler in order to create higher power DFG beams.</a:t>
            </a:r>
            <a:endParaRPr lang="en-US" sz="3600" dirty="0"/>
          </a:p>
        </p:txBody>
      </p:sp>
      <p:pic>
        <p:nvPicPr>
          <p:cNvPr id="1032" name="Picture 8"/>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30901791" y="18592800"/>
            <a:ext cx="10355190" cy="34517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 name="Picture 1"/>
          <p:cNvPicPr>
            <a:picLocks noChangeAspect="1"/>
          </p:cNvPicPr>
          <p:nvPr/>
        </p:nvPicPr>
        <p:blipFill>
          <a:blip r:embed="rId17">
            <a:extLst>
              <a:ext uri="{28A0092B-C50C-407E-A947-70E740481C1C}">
                <a14:useLocalDpi xmlns:a14="http://schemas.microsoft.com/office/drawing/2010/main" val="0"/>
              </a:ext>
            </a:extLst>
          </a:blip>
          <a:stretch>
            <a:fillRect/>
          </a:stretch>
        </p:blipFill>
        <p:spPr>
          <a:xfrm>
            <a:off x="22724456" y="25185016"/>
            <a:ext cx="5494875" cy="1179576"/>
          </a:xfrm>
          <a:prstGeom prst="rect">
            <a:avLst/>
          </a:prstGeom>
        </p:spPr>
      </p:pic>
      <p:pic>
        <p:nvPicPr>
          <p:cNvPr id="3" name="Picture 2"/>
          <p:cNvPicPr>
            <a:picLocks noChangeAspect="1"/>
          </p:cNvPicPr>
          <p:nvPr/>
        </p:nvPicPr>
        <p:blipFill>
          <a:blip r:embed="rId18">
            <a:extLst>
              <a:ext uri="{28A0092B-C50C-407E-A947-70E740481C1C}">
                <a14:useLocalDpi xmlns:a14="http://schemas.microsoft.com/office/drawing/2010/main" val="0"/>
              </a:ext>
            </a:extLst>
          </a:blip>
          <a:stretch>
            <a:fillRect/>
          </a:stretch>
        </p:blipFill>
        <p:spPr>
          <a:xfrm>
            <a:off x="22993790" y="26898600"/>
            <a:ext cx="5120640" cy="1176376"/>
          </a:xfrm>
          <a:prstGeom prst="rect">
            <a:avLst/>
          </a:prstGeom>
        </p:spPr>
      </p:pic>
    </p:spTree>
    <p:extLst>
      <p:ext uri="{BB962C8B-B14F-4D97-AF65-F5344CB8AC3E}">
        <p14:creationId xmlns:p14="http://schemas.microsoft.com/office/powerpoint/2010/main" val="26420649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523</TotalTime>
  <Words>931</Words>
  <Application>Microsoft Office PowerPoint</Application>
  <PresentationFormat>Custom</PresentationFormat>
  <Paragraphs>114</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dc:creator>
  <cp:lastModifiedBy>Nelson, Joshua</cp:lastModifiedBy>
  <cp:revision>41</cp:revision>
  <dcterms:created xsi:type="dcterms:W3CDTF">2014-07-26T01:03:47Z</dcterms:created>
  <dcterms:modified xsi:type="dcterms:W3CDTF">2014-07-28T16:42:43Z</dcterms:modified>
</cp:coreProperties>
</file>