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3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0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3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6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2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3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53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1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35566-C2BB-4900-B6B0-4966887F12F0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D14C3-B30A-4809-8B7D-1F27B1EB6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4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11.xml"/><Relationship Id="rId18" Type="http://schemas.openxmlformats.org/officeDocument/2006/relationships/slide" Target="slide20.xml"/><Relationship Id="rId3" Type="http://schemas.openxmlformats.org/officeDocument/2006/relationships/slide" Target="slide12.xml"/><Relationship Id="rId7" Type="http://schemas.openxmlformats.org/officeDocument/2006/relationships/slide" Target="slide14.xml"/><Relationship Id="rId12" Type="http://schemas.openxmlformats.org/officeDocument/2006/relationships/slide" Target="slide10.xml"/><Relationship Id="rId17" Type="http://schemas.openxmlformats.org/officeDocument/2006/relationships/slide" Target="slide19.xml"/><Relationship Id="rId2" Type="http://schemas.openxmlformats.org/officeDocument/2006/relationships/slide" Target="slide16.xml"/><Relationship Id="rId1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8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6.xml"/><Relationship Id="rId19" Type="http://schemas.openxmlformats.org/officeDocument/2006/relationships/slide" Target="slide21.xml"/><Relationship Id="rId4" Type="http://schemas.openxmlformats.org/officeDocument/2006/relationships/slide" Target="slide7.xml"/><Relationship Id="rId9" Type="http://schemas.openxmlformats.org/officeDocument/2006/relationships/slide" Target="slide4.xml"/><Relationship Id="rId14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Bessel Color Images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172.5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0" y="914400"/>
            <a:ext cx="8943920" cy="59436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371600"/>
            <a:ext cx="838200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175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0" y="914400"/>
            <a:ext cx="8943920" cy="59436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371600"/>
            <a:ext cx="838200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3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177.5 </a:t>
            </a:r>
            <a:r>
              <a:rPr lang="en-US" dirty="0">
                <a:solidFill>
                  <a:prstClr val="black"/>
                </a:solidFill>
              </a:rPr>
              <a:t>mm – Click to choose new </a:t>
            </a:r>
            <a:r>
              <a:rPr lang="en-US" dirty="0" smtClean="0">
                <a:solidFill>
                  <a:prstClr val="black"/>
                </a:solidFill>
              </a:rPr>
              <a:t>image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0" y="914400"/>
            <a:ext cx="8943920" cy="59436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371600"/>
            <a:ext cx="838200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6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-23091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180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0" y="914400"/>
            <a:ext cx="8943920" cy="59436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371600"/>
            <a:ext cx="838200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77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182.5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3" y="990600"/>
            <a:ext cx="8829254" cy="58674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447800"/>
            <a:ext cx="8382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6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185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3" y="990600"/>
            <a:ext cx="8829254" cy="58674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447800"/>
            <a:ext cx="8382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03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187.5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3" y="990600"/>
            <a:ext cx="8829254" cy="58674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447800"/>
            <a:ext cx="8382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4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190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06" y="1066800"/>
            <a:ext cx="8714588" cy="57912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0"/>
            <a:ext cx="8382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5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192.5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06" y="1066800"/>
            <a:ext cx="8714588" cy="57912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0"/>
            <a:ext cx="8382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72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195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06" y="1066800"/>
            <a:ext cx="8714588" cy="57912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0"/>
            <a:ext cx="8382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91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Dots to see Bessel Modes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286000"/>
            <a:ext cx="381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>
            <a:off x="533400" y="2590800"/>
            <a:ext cx="10668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>
            <a:off x="838200" y="2286000"/>
            <a:ext cx="75438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838200" y="2286000"/>
            <a:ext cx="75438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281545" y="1758788"/>
            <a:ext cx="7543800" cy="1069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95400" y="2828636"/>
            <a:ext cx="7543800" cy="1069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hlinkClick r:id="" action="ppaction://hlinkshowjump?jump=nextslide"/>
          </p:cNvPr>
          <p:cNvSpPr/>
          <p:nvPr/>
        </p:nvSpPr>
        <p:spPr>
          <a:xfrm>
            <a:off x="1524000" y="2752436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Oval 20">
            <a:hlinkClick r:id="rId2" action="ppaction://hlinksldjump"/>
          </p:cNvPr>
          <p:cNvSpPr/>
          <p:nvPr/>
        </p:nvSpPr>
        <p:spPr>
          <a:xfrm>
            <a:off x="6259946" y="2740891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Oval 21">
            <a:hlinkClick r:id="rId3" action="ppaction://hlinksldjump"/>
          </p:cNvPr>
          <p:cNvSpPr/>
          <p:nvPr/>
        </p:nvSpPr>
        <p:spPr>
          <a:xfrm>
            <a:off x="4638021" y="2743200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3" name="Oval 22">
            <a:hlinkClick r:id="rId4" action="ppaction://hlinksldjump"/>
          </p:cNvPr>
          <p:cNvSpPr/>
          <p:nvPr/>
        </p:nvSpPr>
        <p:spPr>
          <a:xfrm>
            <a:off x="2805544" y="2734576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Oval 23">
            <a:hlinkClick r:id="rId5" action="ppaction://hlinksldjump"/>
          </p:cNvPr>
          <p:cNvSpPr/>
          <p:nvPr/>
        </p:nvSpPr>
        <p:spPr>
          <a:xfrm>
            <a:off x="2133600" y="2740891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Oval 24">
            <a:hlinkClick r:id="rId6" action="ppaction://hlinksldjump"/>
          </p:cNvPr>
          <p:cNvSpPr/>
          <p:nvPr/>
        </p:nvSpPr>
        <p:spPr>
          <a:xfrm>
            <a:off x="3566549" y="2738582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6" name="Oval 25">
            <a:hlinkClick r:id="rId7" action="ppaction://hlinksldjump"/>
          </p:cNvPr>
          <p:cNvSpPr/>
          <p:nvPr/>
        </p:nvSpPr>
        <p:spPr>
          <a:xfrm>
            <a:off x="5493327" y="2743200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7" name="Oval 26">
            <a:hlinkClick r:id="rId8" action="ppaction://hlinksldjump"/>
          </p:cNvPr>
          <p:cNvSpPr/>
          <p:nvPr/>
        </p:nvSpPr>
        <p:spPr>
          <a:xfrm>
            <a:off x="7098143" y="2738582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8" name="Oval 27">
            <a:hlinkClick r:id="rId9" action="ppaction://hlinksldjump"/>
          </p:cNvPr>
          <p:cNvSpPr/>
          <p:nvPr/>
        </p:nvSpPr>
        <p:spPr>
          <a:xfrm>
            <a:off x="1828800" y="2743200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Oval 28">
            <a:hlinkClick r:id="rId10" action="ppaction://hlinksldjump"/>
          </p:cNvPr>
          <p:cNvSpPr/>
          <p:nvPr/>
        </p:nvSpPr>
        <p:spPr>
          <a:xfrm>
            <a:off x="2460737" y="2734576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" name="Oval 29">
            <a:hlinkClick r:id="rId11" action="ppaction://hlinksldjump"/>
          </p:cNvPr>
          <p:cNvSpPr/>
          <p:nvPr/>
        </p:nvSpPr>
        <p:spPr>
          <a:xfrm>
            <a:off x="3179617" y="2737828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Oval 30">
            <a:hlinkClick r:id="rId12" action="ppaction://hlinksldjump"/>
          </p:cNvPr>
          <p:cNvSpPr/>
          <p:nvPr/>
        </p:nvSpPr>
        <p:spPr>
          <a:xfrm>
            <a:off x="3883889" y="2738582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2" name="Oval 31">
            <a:hlinkClick r:id="rId13" action="ppaction://hlinksldjump"/>
          </p:cNvPr>
          <p:cNvSpPr/>
          <p:nvPr/>
        </p:nvSpPr>
        <p:spPr>
          <a:xfrm>
            <a:off x="4225070" y="2743200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3" name="Oval 32">
            <a:hlinkClick r:id="rId14" action="ppaction://hlinksldjump"/>
          </p:cNvPr>
          <p:cNvSpPr/>
          <p:nvPr/>
        </p:nvSpPr>
        <p:spPr>
          <a:xfrm>
            <a:off x="5068078" y="2752436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4" name="Oval 33">
            <a:hlinkClick r:id="rId15" action="ppaction://hlinksldjump"/>
          </p:cNvPr>
          <p:cNvSpPr/>
          <p:nvPr/>
        </p:nvSpPr>
        <p:spPr>
          <a:xfrm>
            <a:off x="5874327" y="2752436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5" name="Oval 34">
            <a:hlinkClick r:id="rId16" action="ppaction://hlinksldjump"/>
          </p:cNvPr>
          <p:cNvSpPr/>
          <p:nvPr/>
        </p:nvSpPr>
        <p:spPr>
          <a:xfrm>
            <a:off x="6700981" y="2738582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Oval 35">
            <a:hlinkClick r:id="rId17" action="ppaction://hlinksldjump"/>
          </p:cNvPr>
          <p:cNvSpPr/>
          <p:nvPr/>
        </p:nvSpPr>
        <p:spPr>
          <a:xfrm>
            <a:off x="7486072" y="2752436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7" name="Oval 36">
            <a:hlinkClick r:id="rId18" action="ppaction://hlinksldjump"/>
          </p:cNvPr>
          <p:cNvSpPr/>
          <p:nvPr/>
        </p:nvSpPr>
        <p:spPr>
          <a:xfrm>
            <a:off x="7910945" y="2757054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8" name="Oval 37">
            <a:hlinkClick r:id="rId19" action="ppaction://hlinksldjump"/>
          </p:cNvPr>
          <p:cNvSpPr/>
          <p:nvPr/>
        </p:nvSpPr>
        <p:spPr>
          <a:xfrm>
            <a:off x="8298872" y="2752436"/>
            <a:ext cx="16625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98417" y="4114800"/>
            <a:ext cx="6453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Dots do not indicate accurate distance from </a:t>
            </a:r>
            <a:r>
              <a:rPr lang="en-US" dirty="0" err="1" smtClean="0"/>
              <a:t>axicon</a:t>
            </a:r>
            <a:r>
              <a:rPr lang="en-US" dirty="0" smtClean="0"/>
              <a:t>. Images are 2.5 mm apart starting at 155 mm and ending at 200 mm.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43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197.5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06" y="1066800"/>
            <a:ext cx="8714588" cy="57912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0"/>
            <a:ext cx="8382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29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200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39" y="914400"/>
            <a:ext cx="8943920" cy="59436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371600"/>
            <a:ext cx="838200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181"/>
            <a:ext cx="9144000" cy="607656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155 mm – Click to choose new image</a:t>
            </a:r>
            <a:endParaRPr lang="en-US" dirty="0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037" y="1121229"/>
            <a:ext cx="8382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29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157.5 mm – Click to choose new image</a:t>
            </a: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1719"/>
            <a:ext cx="9144000" cy="6076561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037" y="1219200"/>
            <a:ext cx="8382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72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160 mm </a:t>
            </a:r>
            <a:r>
              <a:rPr lang="en-US" dirty="0">
                <a:solidFill>
                  <a:prstClr val="black"/>
                </a:solidFill>
              </a:rPr>
              <a:t>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0" y="762000"/>
            <a:ext cx="8943920" cy="60960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484" y="1219200"/>
            <a:ext cx="8382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0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162.5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3" y="990600"/>
            <a:ext cx="8829254" cy="58674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447800"/>
            <a:ext cx="8382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9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165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06" y="1066800"/>
            <a:ext cx="8714588" cy="57912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447800"/>
            <a:ext cx="8382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167.5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3" y="990600"/>
            <a:ext cx="8829254" cy="58674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447800"/>
            <a:ext cx="8382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0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170 </a:t>
            </a:r>
            <a:r>
              <a:rPr lang="en-US" dirty="0">
                <a:solidFill>
                  <a:prstClr val="black"/>
                </a:solidFill>
              </a:rPr>
              <a:t>mm – Click to choose new image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5791200"/>
          </a:xfrm>
          <a:prstGeom prst="rect">
            <a:avLst/>
          </a:prstGeom>
        </p:spPr>
      </p:pic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447800"/>
            <a:ext cx="8382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0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185</Words>
  <Application>Microsoft Office PowerPoint</Application>
  <PresentationFormat>On-screen Show (4:3)</PresentationFormat>
  <Paragraphs>22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Bessel Color Images</vt:lpstr>
      <vt:lpstr>Click Dots to see Bessel Modes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KSU 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Nelson, Joshua</dc:creator>
  <cp:lastModifiedBy>Nelson, Joshua</cp:lastModifiedBy>
  <cp:revision>14</cp:revision>
  <dcterms:created xsi:type="dcterms:W3CDTF">2014-07-24T18:22:52Z</dcterms:created>
  <dcterms:modified xsi:type="dcterms:W3CDTF">2014-07-25T18:37:46Z</dcterms:modified>
</cp:coreProperties>
</file>