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53B82-FA06-48F3-BB0A-EB5A4B4037F0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A2639-6ACD-4072-AB8A-824376B2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77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A2639-6ACD-4072-AB8A-824376B2AE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9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9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8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4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2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7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2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9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7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3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2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1D609-3ADB-4590-BE02-A7D5ECFDA0DB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26BFC-2077-464A-90EE-1FAE08291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8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Non-Linear Optics: The </a:t>
            </a:r>
            <a:r>
              <a:rPr lang="en-US" dirty="0" err="1" smtClean="0"/>
              <a:t>Axicon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Josh </a:t>
            </a:r>
            <a:r>
              <a:rPr lang="en-US" dirty="0" smtClean="0"/>
              <a:t>Nelson and Danny Todd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59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Setup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638800" y="1752600"/>
            <a:ext cx="2667000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6400800" y="1889918"/>
            <a:ext cx="1143000" cy="639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Laser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323109" y="17526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1752600" y="2209800"/>
            <a:ext cx="3886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690" y="3124200"/>
            <a:ext cx="101123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681" y="3158836"/>
            <a:ext cx="101123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681" y="4544217"/>
            <a:ext cx="101123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1780308" y="2209800"/>
            <a:ext cx="0" cy="1420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752600" y="3615816"/>
            <a:ext cx="5219700" cy="14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951516" y="3629818"/>
            <a:ext cx="0" cy="1420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738743" y="5028761"/>
            <a:ext cx="5219700" cy="14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63536" y="3385429"/>
            <a:ext cx="533400" cy="46077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695700" y="3385429"/>
            <a:ext cx="533400" cy="46077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4" idx="2"/>
          </p:cNvCxnSpPr>
          <p:nvPr/>
        </p:nvCxnSpPr>
        <p:spPr>
          <a:xfrm>
            <a:off x="2663536" y="3615816"/>
            <a:ext cx="266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657600" y="3622817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23109" y="1752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Mirrors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369862" y="2835670"/>
            <a:ext cx="2258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35 mm and 60 mm lenses (telescope)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276" b="11551"/>
          <a:stretch/>
        </p:blipFill>
        <p:spPr bwMode="auto">
          <a:xfrm rot="16840924">
            <a:off x="5093660" y="4616581"/>
            <a:ext cx="876300" cy="85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>
            <a:off x="5715000" y="5028761"/>
            <a:ext cx="3194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22210" y="4320103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ND wheel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495800" y="4717070"/>
            <a:ext cx="152400" cy="6373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/>
          <p:cNvSpPr/>
          <p:nvPr/>
        </p:nvSpPr>
        <p:spPr>
          <a:xfrm rot="2698667">
            <a:off x="4267200" y="4803496"/>
            <a:ext cx="457200" cy="464530"/>
          </a:xfrm>
          <a:prstGeom prst="rt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195130" y="4063548"/>
            <a:ext cx="19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250 mm lens/178 </a:t>
            </a:r>
            <a:r>
              <a:rPr lang="en-US" dirty="0" err="1" smtClean="0"/>
              <a:t>deg</a:t>
            </a:r>
            <a:r>
              <a:rPr lang="en-US" dirty="0" smtClean="0"/>
              <a:t> </a:t>
            </a:r>
            <a:r>
              <a:rPr lang="en-US" dirty="0" err="1" smtClean="0"/>
              <a:t>axicone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18" idx="3"/>
            <a:endCxn id="21" idx="5"/>
          </p:cNvCxnSpPr>
          <p:nvPr/>
        </p:nvCxnSpPr>
        <p:spPr>
          <a:xfrm flipH="1" flipV="1">
            <a:off x="4495800" y="5035761"/>
            <a:ext cx="1524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4" name="Rectangle 1023"/>
          <p:cNvSpPr/>
          <p:nvPr/>
        </p:nvSpPr>
        <p:spPr>
          <a:xfrm>
            <a:off x="2663536" y="4689435"/>
            <a:ext cx="384464" cy="6650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Rectangle 1024"/>
          <p:cNvSpPr/>
          <p:nvPr/>
        </p:nvSpPr>
        <p:spPr>
          <a:xfrm>
            <a:off x="3048000" y="4914461"/>
            <a:ext cx="29426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TextBox 1028"/>
          <p:cNvSpPr txBox="1"/>
          <p:nvPr/>
        </p:nvSpPr>
        <p:spPr>
          <a:xfrm>
            <a:off x="2177614" y="5486400"/>
            <a:ext cx="1371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Camera at intervals</a:t>
            </a:r>
            <a:endParaRPr lang="en-US" dirty="0"/>
          </a:p>
        </p:txBody>
      </p:sp>
      <p:sp>
        <p:nvSpPr>
          <p:cNvPr id="1030" name="Oval 1029"/>
          <p:cNvSpPr/>
          <p:nvPr/>
        </p:nvSpPr>
        <p:spPr>
          <a:xfrm>
            <a:off x="1981200" y="5021944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309" y="5009425"/>
            <a:ext cx="66675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5008705"/>
            <a:ext cx="66675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056" y="5012070"/>
            <a:ext cx="66675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Oval 41"/>
          <p:cNvSpPr/>
          <p:nvPr/>
        </p:nvSpPr>
        <p:spPr>
          <a:xfrm>
            <a:off x="3526427" y="5012902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133" y="5000988"/>
            <a:ext cx="66675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006" y="5000987"/>
            <a:ext cx="66675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9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Lens Pictures</a:t>
            </a:r>
            <a:endParaRPr lang="en-US" dirty="0"/>
          </a:p>
        </p:txBody>
      </p:sp>
      <p:pic>
        <p:nvPicPr>
          <p:cNvPr id="2050" name="Picture 2" descr="C:\Users\Jo\Downloads\50CD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2362200"/>
            <a:ext cx="36721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o\Downloads\405CD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62200"/>
            <a:ext cx="3414713" cy="269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521602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near Focal Point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53113" y="5232461"/>
            <a:ext cx="1538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Focal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Lens Pictures in Origin</a:t>
            </a:r>
            <a:endParaRPr lang="en-US" dirty="0"/>
          </a:p>
        </p:txBody>
      </p:sp>
      <p:pic>
        <p:nvPicPr>
          <p:cNvPr id="3074" name="Picture 2" descr="C:\Users\Jo\Downloads\Gaussian Profi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1371600"/>
            <a:ext cx="9144000" cy="450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78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Gaussian: 1/e^2 Spot Size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90799"/>
            <a:ext cx="4283631" cy="257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122" y="2590799"/>
            <a:ext cx="4339277" cy="2608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290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Axicon</a:t>
            </a:r>
            <a:r>
              <a:rPr lang="en-US" dirty="0" smtClean="0"/>
              <a:t> Pictures</a:t>
            </a:r>
            <a:endParaRPr lang="en-US" dirty="0"/>
          </a:p>
        </p:txBody>
      </p:sp>
      <p:pic>
        <p:nvPicPr>
          <p:cNvPr id="1026" name="Picture 2" descr="C:\Users\Jo\Downloads\axicon 1.5_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03317"/>
            <a:ext cx="3131821" cy="251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\Downloads\axicon 2.5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09800"/>
            <a:ext cx="3295650" cy="278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o\Downloads\axicon 3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377" y="4040950"/>
            <a:ext cx="2856644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0" y="1303317"/>
            <a:ext cx="111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Far Field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114800" y="1487983"/>
            <a:ext cx="1143000" cy="417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57800" y="541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Near Field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4114800" y="5594866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959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Axicon</a:t>
            </a:r>
            <a:r>
              <a:rPr lang="en-US" dirty="0"/>
              <a:t> </a:t>
            </a:r>
            <a:r>
              <a:rPr lang="en-US" dirty="0" smtClean="0"/>
              <a:t>Picture in Origin</a:t>
            </a:r>
            <a:endParaRPr lang="en-US" dirty="0"/>
          </a:p>
        </p:txBody>
      </p:sp>
      <p:pic>
        <p:nvPicPr>
          <p:cNvPr id="1027" name="Picture 3" descr="C:\Users\Jo\Downloads\orig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6486525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440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61</Words>
  <Application>Microsoft Office PowerPoint</Application>
  <PresentationFormat>On-screen Show (4:3)</PresentationFormat>
  <Paragraphs>19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Non-Linear Optics: The Axicon</vt:lpstr>
      <vt:lpstr>The Setup</vt:lpstr>
      <vt:lpstr>Lens Pictures</vt:lpstr>
      <vt:lpstr>Lens Pictures in Origin</vt:lpstr>
      <vt:lpstr>Gaussian: 1/e^2 Spot Size</vt:lpstr>
      <vt:lpstr>Axicon Pictures</vt:lpstr>
      <vt:lpstr>Axicon Picture in Origin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Non-Linear Optics: The Axicone</dc:title>
  <dc:creator>Josh</dc:creator>
  <cp:lastModifiedBy>Nelson, Joshua</cp:lastModifiedBy>
  <cp:revision>12</cp:revision>
  <dcterms:created xsi:type="dcterms:W3CDTF">2014-06-06T13:59:15Z</dcterms:created>
  <dcterms:modified xsi:type="dcterms:W3CDTF">2014-07-21T20:52:38Z</dcterms:modified>
</cp:coreProperties>
</file>