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1" r:id="rId2"/>
    <p:sldMasterId id="2147483673" r:id="rId3"/>
    <p:sldMasterId id="2147483685" r:id="rId4"/>
    <p:sldMasterId id="2147483698" r:id="rId5"/>
    <p:sldMasterId id="2147483710" r:id="rId6"/>
    <p:sldMasterId id="2147483723" r:id="rId7"/>
  </p:sldMasterIdLst>
  <p:notesMasterIdLst>
    <p:notesMasterId r:id="rId38"/>
  </p:notesMasterIdLst>
  <p:sldIdLst>
    <p:sldId id="256" r:id="rId8"/>
    <p:sldId id="257" r:id="rId9"/>
    <p:sldId id="258" r:id="rId10"/>
    <p:sldId id="259" r:id="rId11"/>
    <p:sldId id="260" r:id="rId12"/>
    <p:sldId id="272" r:id="rId13"/>
    <p:sldId id="267" r:id="rId14"/>
    <p:sldId id="268" r:id="rId15"/>
    <p:sldId id="269" r:id="rId16"/>
    <p:sldId id="270" r:id="rId17"/>
    <p:sldId id="274" r:id="rId18"/>
    <p:sldId id="262" r:id="rId19"/>
    <p:sldId id="263" r:id="rId20"/>
    <p:sldId id="266" r:id="rId21"/>
    <p:sldId id="273" r:id="rId22"/>
    <p:sldId id="265" r:id="rId23"/>
    <p:sldId id="275" r:id="rId24"/>
    <p:sldId id="276" r:id="rId25"/>
    <p:sldId id="277" r:id="rId26"/>
    <p:sldId id="278" r:id="rId27"/>
    <p:sldId id="279" r:id="rId28"/>
    <p:sldId id="281" r:id="rId29"/>
    <p:sldId id="280" r:id="rId30"/>
    <p:sldId id="282" r:id="rId31"/>
    <p:sldId id="283" r:id="rId32"/>
    <p:sldId id="284" r:id="rId33"/>
    <p:sldId id="287" r:id="rId34"/>
    <p:sldId id="288" r:id="rId35"/>
    <p:sldId id="285" r:id="rId36"/>
    <p:sldId id="286" r:id="rId37"/>
  </p:sldIdLst>
  <p:sldSz cx="10077450" cy="7562850"/>
  <p:notesSz cx="7556500" cy="10691813"/>
  <p:defaultTextStyle>
    <a:defPPr>
      <a:defRPr lang="en-GB"/>
    </a:defPPr>
    <a:lvl1pPr algn="l" defTabSz="456821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1pPr>
    <a:lvl2pPr marL="742334" indent="-285513" algn="l" defTabSz="456821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2pPr>
    <a:lvl3pPr marL="1142050" indent="-228411" algn="l" defTabSz="456821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3pPr>
    <a:lvl4pPr marL="1598873" indent="-228411" algn="l" defTabSz="456821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4pPr>
    <a:lvl5pPr marL="2055694" indent="-228411" algn="l" defTabSz="456821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5pPr>
    <a:lvl6pPr marL="2284104" algn="l" defTabSz="913641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6pPr>
    <a:lvl7pPr marL="2740926" algn="l" defTabSz="913641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7pPr>
    <a:lvl8pPr marL="3197747" algn="l" defTabSz="913641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8pPr>
    <a:lvl9pPr marL="3654568" algn="l" defTabSz="913641" rtl="0" eaLnBrk="1" latinLnBrk="0" hangingPunct="1">
      <a:defRPr sz="2400" kern="1200">
        <a:solidFill>
          <a:schemeClr val="tx1"/>
        </a:solidFill>
        <a:latin typeface="Times New Roman" pitchFamily="1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1068" y="-71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91050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6893207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82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334" indent="-285513" algn="l" defTabSz="45682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2050" indent="-228411" algn="l" defTabSz="45682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598873" indent="-228411" algn="l" defTabSz="45682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5694" indent="-228411" algn="l" defTabSz="456821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4104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926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747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568" algn="l" defTabSz="9136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9088" y="1006475"/>
            <a:ext cx="4592637" cy="34464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589088" y="1006475"/>
            <a:ext cx="4592637" cy="3446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185863" y="4787900"/>
            <a:ext cx="5407025" cy="38258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mtClean="0">
              <a:latin typeface="Times New Roman" pitchFamily="16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2"/>
            <a:ext cx="8566150" cy="1620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2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6821" indent="0" algn="ctr">
              <a:buNone/>
              <a:defRPr/>
            </a:lvl2pPr>
            <a:lvl3pPr marL="913641" indent="0" algn="ctr">
              <a:buNone/>
              <a:defRPr/>
            </a:lvl3pPr>
            <a:lvl4pPr marL="1370462" indent="0" algn="ctr">
              <a:buNone/>
              <a:defRPr/>
            </a:lvl4pPr>
            <a:lvl5pPr marL="1827283" indent="0" algn="ctr">
              <a:buNone/>
              <a:defRPr/>
            </a:lvl5pPr>
            <a:lvl6pPr marL="2284104" indent="0" algn="ctr">
              <a:buNone/>
              <a:defRPr/>
            </a:lvl6pPr>
            <a:lvl7pPr marL="2740926" indent="0" algn="ctr">
              <a:buNone/>
              <a:defRPr/>
            </a:lvl7pPr>
            <a:lvl8pPr marL="3197747" indent="0" algn="ctr">
              <a:buNone/>
              <a:defRPr/>
            </a:lvl8pPr>
            <a:lvl9pPr marL="365456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484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5126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6" y="627068"/>
            <a:ext cx="2149475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8"/>
            <a:ext cx="6300788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803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84" y="627067"/>
            <a:ext cx="8602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9775" y="2101850"/>
            <a:ext cx="422433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6519" y="2101850"/>
            <a:ext cx="4225925" cy="4762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10250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7851" y="1512570"/>
            <a:ext cx="8653170" cy="2016760"/>
          </a:xfrm>
          <a:ln>
            <a:noFill/>
          </a:ln>
        </p:spPr>
        <p:txBody>
          <a:bodyPr vert="horz" tIns="0" rIns="2014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7851" y="3560358"/>
            <a:ext cx="8656530" cy="1932728"/>
          </a:xfrm>
        </p:spPr>
        <p:txBody>
          <a:bodyPr lIns="0" rIns="20141"/>
          <a:lstStyle>
            <a:lvl1pPr marL="0" marR="50355" indent="0" algn="r">
              <a:buNone/>
              <a:defRPr>
                <a:solidFill>
                  <a:schemeClr val="tx1"/>
                </a:solidFill>
              </a:defRPr>
            </a:lvl1pPr>
            <a:lvl2pPr marL="503552" indent="0" algn="ctr">
              <a:buNone/>
            </a:lvl2pPr>
            <a:lvl3pPr marL="1007108" indent="0" algn="ctr">
              <a:buNone/>
            </a:lvl3pPr>
            <a:lvl4pPr marL="1510662" indent="0" algn="ctr">
              <a:buNone/>
            </a:lvl4pPr>
            <a:lvl5pPr marL="2014214" indent="0" algn="ctr">
              <a:buNone/>
            </a:lvl5pPr>
            <a:lvl6pPr marL="2517769" indent="0" algn="ctr">
              <a:buNone/>
            </a:lvl6pPr>
            <a:lvl7pPr marL="3021323" indent="0" algn="ctr">
              <a:buNone/>
            </a:lvl7pPr>
            <a:lvl8pPr marL="3524873" indent="0" algn="ctr">
              <a:buNone/>
            </a:lvl8pPr>
            <a:lvl9pPr marL="4028429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389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0067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93" y="1452067"/>
            <a:ext cx="8565833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93" y="2982643"/>
            <a:ext cx="8565833" cy="1664877"/>
          </a:xfrm>
        </p:spPr>
        <p:txBody>
          <a:bodyPr lIns="50355" rIns="50355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7872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8" y="776457"/>
            <a:ext cx="9069705" cy="126047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72" y="2117427"/>
            <a:ext cx="4450874" cy="48906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704" y="2117427"/>
            <a:ext cx="4450874" cy="48906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1411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8" y="776457"/>
            <a:ext cx="9069705" cy="1260475"/>
          </a:xfrm>
        </p:spPr>
        <p:txBody>
          <a:bodyPr tIns="50355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2045926"/>
            <a:ext cx="4452624" cy="727119"/>
          </a:xfrm>
        </p:spPr>
        <p:txBody>
          <a:bodyPr lIns="50355" tIns="0" rIns="50355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19214" y="2050899"/>
            <a:ext cx="4454373" cy="722146"/>
          </a:xfrm>
        </p:spPr>
        <p:txBody>
          <a:bodyPr lIns="50355" tIns="0" rIns="50355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3872" y="2773047"/>
            <a:ext cx="4452624" cy="4240975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14" y="2773047"/>
            <a:ext cx="4454373" cy="4240975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9645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" y="776457"/>
            <a:ext cx="9153684" cy="1260475"/>
          </a:xfrm>
        </p:spPr>
        <p:txBody>
          <a:bodyPr vert="horz" tIns="50355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931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7537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4304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567217"/>
            <a:ext cx="3023235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5811" y="1848697"/>
            <a:ext cx="3023235" cy="5041900"/>
          </a:xfrm>
        </p:spPr>
        <p:txBody>
          <a:bodyPr lIns="20141" rIns="20141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0003" y="1848697"/>
            <a:ext cx="5633574" cy="50419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304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88923" y="1221963"/>
            <a:ext cx="5794534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ctr"/>
          <a:lstStyle/>
          <a:p>
            <a:pPr algn="ctr" defTabSz="100710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1228" y="5910635"/>
            <a:ext cx="171317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06" tIns="50355" rIns="100706" bIns="50355" rtlCol="0" anchor="ctr"/>
          <a:lstStyle/>
          <a:p>
            <a:pPr algn="ctr" defTabSz="100710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1297975"/>
            <a:ext cx="2438743" cy="1745279"/>
          </a:xfrm>
        </p:spPr>
        <p:txBody>
          <a:bodyPr vert="horz" lIns="50355" tIns="50355" rIns="50355" bIns="50355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3119521"/>
            <a:ext cx="2435384" cy="2403306"/>
          </a:xfrm>
        </p:spPr>
        <p:txBody>
          <a:bodyPr lIns="70496" rIns="50355" bIns="50355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1748" y="7009643"/>
            <a:ext cx="671830" cy="402652"/>
          </a:xfrm>
        </p:spPr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1634" y="1322801"/>
            <a:ext cx="5089112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498" y="6414417"/>
            <a:ext cx="10098445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06" tIns="50355" rIns="100706" bIns="50355" anchor="t" compatLnSpc="1"/>
          <a:lstStyle/>
          <a:p>
            <a:pPr defTabSz="100710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28778" y="6859094"/>
            <a:ext cx="5248672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06" tIns="50355" rIns="100706" bIns="50355" anchor="t" compatLnSpc="1"/>
          <a:lstStyle/>
          <a:p>
            <a:pPr defTabSz="100710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9088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9740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1008384"/>
            <a:ext cx="2267426" cy="57474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7" y="1008384"/>
            <a:ext cx="6634321" cy="57474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643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7851" y="1512570"/>
            <a:ext cx="8653170" cy="2016760"/>
          </a:xfrm>
          <a:ln>
            <a:noFill/>
          </a:ln>
        </p:spPr>
        <p:txBody>
          <a:bodyPr vert="horz" tIns="0" rIns="2014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7851" y="3560358"/>
            <a:ext cx="8656530" cy="1932728"/>
          </a:xfrm>
        </p:spPr>
        <p:txBody>
          <a:bodyPr lIns="0" rIns="20146"/>
          <a:lstStyle>
            <a:lvl1pPr marL="0" marR="50366" indent="0" algn="r">
              <a:buNone/>
              <a:defRPr>
                <a:solidFill>
                  <a:schemeClr val="tx1"/>
                </a:solidFill>
              </a:defRPr>
            </a:lvl1pPr>
            <a:lvl2pPr marL="503657" indent="0" algn="ctr">
              <a:buNone/>
            </a:lvl2pPr>
            <a:lvl3pPr marL="1007317" indent="0" algn="ctr">
              <a:buNone/>
            </a:lvl3pPr>
            <a:lvl4pPr marL="1510976" indent="0" algn="ctr">
              <a:buNone/>
            </a:lvl4pPr>
            <a:lvl5pPr marL="2014632" indent="0" algn="ctr">
              <a:buNone/>
            </a:lvl5pPr>
            <a:lvl6pPr marL="2518291" indent="0" algn="ctr">
              <a:buNone/>
            </a:lvl6pPr>
            <a:lvl7pPr marL="3021949" indent="0" algn="ctr">
              <a:buNone/>
            </a:lvl7pPr>
            <a:lvl8pPr marL="3525605" indent="0" algn="ctr">
              <a:buNone/>
            </a:lvl8pPr>
            <a:lvl9pPr marL="4029265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147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65421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93" y="1452067"/>
            <a:ext cx="8565833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93" y="2982643"/>
            <a:ext cx="8565833" cy="1664877"/>
          </a:xfrm>
        </p:spPr>
        <p:txBody>
          <a:bodyPr lIns="50366" rIns="50366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1106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8" y="776457"/>
            <a:ext cx="9069705" cy="126047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72" y="2117427"/>
            <a:ext cx="4450874" cy="48906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704" y="2117427"/>
            <a:ext cx="4450874" cy="48906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1228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8" y="776457"/>
            <a:ext cx="9069705" cy="1260475"/>
          </a:xfrm>
        </p:spPr>
        <p:txBody>
          <a:bodyPr tIns="50366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2045926"/>
            <a:ext cx="4452624" cy="727119"/>
          </a:xfrm>
        </p:spPr>
        <p:txBody>
          <a:bodyPr lIns="50366" tIns="0" rIns="50366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19212" y="2050899"/>
            <a:ext cx="4454373" cy="722146"/>
          </a:xfrm>
        </p:spPr>
        <p:txBody>
          <a:bodyPr lIns="50366" tIns="0" rIns="50366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3872" y="2773047"/>
            <a:ext cx="4452624" cy="4240975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12" y="2773047"/>
            <a:ext cx="4454373" cy="4240975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0050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" y="776457"/>
            <a:ext cx="9153684" cy="1260475"/>
          </a:xfrm>
        </p:spPr>
        <p:txBody>
          <a:bodyPr vert="horz" tIns="50366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59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47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21" indent="0">
              <a:buNone/>
              <a:defRPr sz="1800"/>
            </a:lvl2pPr>
            <a:lvl3pPr marL="913641" indent="0">
              <a:buNone/>
              <a:defRPr sz="1700"/>
            </a:lvl3pPr>
            <a:lvl4pPr marL="1370462" indent="0">
              <a:buNone/>
              <a:defRPr sz="1400"/>
            </a:lvl4pPr>
            <a:lvl5pPr marL="1827283" indent="0">
              <a:buNone/>
              <a:defRPr sz="1400"/>
            </a:lvl5pPr>
            <a:lvl6pPr marL="2284104" indent="0">
              <a:buNone/>
              <a:defRPr sz="1400"/>
            </a:lvl6pPr>
            <a:lvl7pPr marL="2740926" indent="0">
              <a:buNone/>
              <a:defRPr sz="1400"/>
            </a:lvl7pPr>
            <a:lvl8pPr marL="3197747" indent="0">
              <a:buNone/>
              <a:defRPr sz="1400"/>
            </a:lvl8pPr>
            <a:lvl9pPr marL="36545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8534185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21798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567217"/>
            <a:ext cx="3023235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5811" y="1848697"/>
            <a:ext cx="3023235" cy="5041900"/>
          </a:xfrm>
        </p:spPr>
        <p:txBody>
          <a:bodyPr lIns="20146" rIns="20146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0003" y="1848697"/>
            <a:ext cx="5633574" cy="50419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64212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88923" y="1221963"/>
            <a:ext cx="5794534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10073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1228" y="5910635"/>
            <a:ext cx="171317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28" tIns="50366" rIns="100728" bIns="50366" rtlCol="0" anchor="ctr"/>
          <a:lstStyle/>
          <a:p>
            <a:pPr algn="ctr" defTabSz="10073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1297972"/>
            <a:ext cx="2438743" cy="1745279"/>
          </a:xfrm>
        </p:spPr>
        <p:txBody>
          <a:bodyPr vert="horz" lIns="50366" tIns="50366" rIns="50366" bIns="50366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3119521"/>
            <a:ext cx="2435384" cy="2403306"/>
          </a:xfrm>
        </p:spPr>
        <p:txBody>
          <a:bodyPr lIns="70512" rIns="50366" bIns="50366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1748" y="7009643"/>
            <a:ext cx="671830" cy="402652"/>
          </a:xfrm>
        </p:spPr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1634" y="1322801"/>
            <a:ext cx="5089112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498" y="6414417"/>
            <a:ext cx="10098445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28" tIns="50366" rIns="100728" bIns="50366" anchor="t" compatLnSpc="1"/>
          <a:lstStyle/>
          <a:p>
            <a:pPr defTabSz="10073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28778" y="6859092"/>
            <a:ext cx="5248672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28" tIns="50366" rIns="100728" bIns="50366" anchor="t" compatLnSpc="1"/>
          <a:lstStyle/>
          <a:p>
            <a:pPr defTabSz="10073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5306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51685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1008384"/>
            <a:ext cx="2267426" cy="57474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7" y="1008384"/>
            <a:ext cx="6634321" cy="57474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72142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2"/>
            <a:ext cx="8566150" cy="1620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2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6915" indent="0" algn="ctr">
              <a:buNone/>
              <a:defRPr/>
            </a:lvl2pPr>
            <a:lvl3pPr marL="913831" indent="0" algn="ctr">
              <a:buNone/>
              <a:defRPr/>
            </a:lvl3pPr>
            <a:lvl4pPr marL="1370746" indent="0" algn="ctr">
              <a:buNone/>
              <a:defRPr/>
            </a:lvl4pPr>
            <a:lvl5pPr marL="1827662" indent="0" algn="ctr">
              <a:buNone/>
              <a:defRPr/>
            </a:lvl5pPr>
            <a:lvl6pPr marL="2284578" indent="0" algn="ctr">
              <a:buNone/>
              <a:defRPr/>
            </a:lvl6pPr>
            <a:lvl7pPr marL="2741494" indent="0" algn="ctr">
              <a:buNone/>
              <a:defRPr/>
            </a:lvl7pPr>
            <a:lvl8pPr marL="3198409" indent="0" algn="ctr">
              <a:buNone/>
              <a:defRPr/>
            </a:lvl8pPr>
            <a:lvl9pPr marL="3655325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43326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2661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44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15" indent="0">
              <a:buNone/>
              <a:defRPr sz="1800"/>
            </a:lvl2pPr>
            <a:lvl3pPr marL="913831" indent="0">
              <a:buNone/>
              <a:defRPr sz="1700"/>
            </a:lvl3pPr>
            <a:lvl4pPr marL="1370746" indent="0">
              <a:buNone/>
              <a:defRPr sz="1400"/>
            </a:lvl4pPr>
            <a:lvl5pPr marL="1827662" indent="0">
              <a:buNone/>
              <a:defRPr sz="1400"/>
            </a:lvl5pPr>
            <a:lvl6pPr marL="2284578" indent="0">
              <a:buNone/>
              <a:defRPr sz="1400"/>
            </a:lvl6pPr>
            <a:lvl7pPr marL="2741494" indent="0">
              <a:buNone/>
              <a:defRPr sz="1400"/>
            </a:lvl7pPr>
            <a:lvl8pPr marL="3198409" indent="0">
              <a:buNone/>
              <a:defRPr sz="1400"/>
            </a:lvl8pPr>
            <a:lvl9pPr marL="365532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92458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9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18435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42" y="1692276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1" indent="0">
              <a:buNone/>
              <a:defRPr sz="1800" b="1"/>
            </a:lvl3pPr>
            <a:lvl4pPr marL="1370746" indent="0">
              <a:buNone/>
              <a:defRPr sz="1700" b="1"/>
            </a:lvl4pPr>
            <a:lvl5pPr marL="1827662" indent="0">
              <a:buNone/>
              <a:defRPr sz="1700" b="1"/>
            </a:lvl5pPr>
            <a:lvl6pPr marL="2284578" indent="0">
              <a:buNone/>
              <a:defRPr sz="1700" b="1"/>
            </a:lvl6pPr>
            <a:lvl7pPr marL="2741494" indent="0">
              <a:buNone/>
              <a:defRPr sz="1700" b="1"/>
            </a:lvl7pPr>
            <a:lvl8pPr marL="3198409" indent="0">
              <a:buNone/>
              <a:defRPr sz="1700" b="1"/>
            </a:lvl8pPr>
            <a:lvl9pPr marL="36553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2" y="2398720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4" y="1692276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15" indent="0">
              <a:buNone/>
              <a:defRPr sz="2000" b="1"/>
            </a:lvl2pPr>
            <a:lvl3pPr marL="913831" indent="0">
              <a:buNone/>
              <a:defRPr sz="1800" b="1"/>
            </a:lvl3pPr>
            <a:lvl4pPr marL="1370746" indent="0">
              <a:buNone/>
              <a:defRPr sz="1700" b="1"/>
            </a:lvl4pPr>
            <a:lvl5pPr marL="1827662" indent="0">
              <a:buNone/>
              <a:defRPr sz="1700" b="1"/>
            </a:lvl5pPr>
            <a:lvl6pPr marL="2284578" indent="0">
              <a:buNone/>
              <a:defRPr sz="1700" b="1"/>
            </a:lvl6pPr>
            <a:lvl7pPr marL="2741494" indent="0">
              <a:buNone/>
              <a:defRPr sz="1700" b="1"/>
            </a:lvl7pPr>
            <a:lvl8pPr marL="3198409" indent="0">
              <a:buNone/>
              <a:defRPr sz="1700" b="1"/>
            </a:lvl8pPr>
            <a:lvl9pPr marL="3655325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4" y="2398720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353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9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5515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633294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2656371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5" y="301631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9" y="301627"/>
            <a:ext cx="5634038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5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1" indent="0">
              <a:buNone/>
              <a:defRPr sz="1000"/>
            </a:lvl3pPr>
            <a:lvl4pPr marL="1370746" indent="0">
              <a:buNone/>
              <a:defRPr sz="900"/>
            </a:lvl4pPr>
            <a:lvl5pPr marL="1827662" indent="0">
              <a:buNone/>
              <a:defRPr sz="900"/>
            </a:lvl5pPr>
            <a:lvl6pPr marL="2284578" indent="0">
              <a:buNone/>
              <a:defRPr sz="900"/>
            </a:lvl6pPr>
            <a:lvl7pPr marL="2741494" indent="0">
              <a:buNone/>
              <a:defRPr sz="900"/>
            </a:lvl7pPr>
            <a:lvl8pPr marL="3198409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339564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5" y="5294320"/>
            <a:ext cx="6046789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5" y="676275"/>
            <a:ext cx="6046789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1" indent="0">
              <a:buNone/>
              <a:defRPr sz="2400"/>
            </a:lvl3pPr>
            <a:lvl4pPr marL="1370746" indent="0">
              <a:buNone/>
              <a:defRPr sz="2000"/>
            </a:lvl4pPr>
            <a:lvl5pPr marL="1827662" indent="0">
              <a:buNone/>
              <a:defRPr sz="2000"/>
            </a:lvl5pPr>
            <a:lvl6pPr marL="2284578" indent="0">
              <a:buNone/>
              <a:defRPr sz="2000"/>
            </a:lvl6pPr>
            <a:lvl7pPr marL="2741494" indent="0">
              <a:buNone/>
              <a:defRPr sz="2000"/>
            </a:lvl7pPr>
            <a:lvl8pPr marL="3198409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5" y="5918200"/>
            <a:ext cx="6046789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1" indent="0">
              <a:buNone/>
              <a:defRPr sz="1000"/>
            </a:lvl3pPr>
            <a:lvl4pPr marL="1370746" indent="0">
              <a:buNone/>
              <a:defRPr sz="900"/>
            </a:lvl4pPr>
            <a:lvl5pPr marL="1827662" indent="0">
              <a:buNone/>
              <a:defRPr sz="900"/>
            </a:lvl5pPr>
            <a:lvl6pPr marL="2284578" indent="0">
              <a:buNone/>
              <a:defRPr sz="900"/>
            </a:lvl6pPr>
            <a:lvl7pPr marL="2741494" indent="0">
              <a:buNone/>
              <a:defRPr sz="900"/>
            </a:lvl7pPr>
            <a:lvl8pPr marL="3198409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334184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7568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6" y="627068"/>
            <a:ext cx="2149475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8"/>
            <a:ext cx="6300788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0898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82" y="627067"/>
            <a:ext cx="8602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9775" y="2101850"/>
            <a:ext cx="422433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6519" y="2101850"/>
            <a:ext cx="4225925" cy="47625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6505288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87851" y="1512570"/>
            <a:ext cx="8653170" cy="2016760"/>
          </a:xfrm>
          <a:ln>
            <a:noFill/>
          </a:ln>
        </p:spPr>
        <p:txBody>
          <a:bodyPr vert="horz" tIns="0" rIns="2015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62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87851" y="3560358"/>
            <a:ext cx="8656530" cy="1932728"/>
          </a:xfrm>
        </p:spPr>
        <p:txBody>
          <a:bodyPr lIns="0" rIns="20152"/>
          <a:lstStyle>
            <a:lvl1pPr marL="0" marR="50382" indent="0" algn="r">
              <a:buNone/>
              <a:defRPr>
                <a:solidFill>
                  <a:schemeClr val="tx1"/>
                </a:solidFill>
              </a:defRPr>
            </a:lvl1pPr>
            <a:lvl2pPr marL="503816" indent="0" algn="ctr">
              <a:buNone/>
            </a:lvl2pPr>
            <a:lvl3pPr marL="1007630" indent="0" algn="ctr">
              <a:buNone/>
            </a:lvl3pPr>
            <a:lvl4pPr marL="1511445" indent="0" algn="ctr">
              <a:buNone/>
            </a:lvl4pPr>
            <a:lvl5pPr marL="2015259" indent="0" algn="ctr">
              <a:buNone/>
            </a:lvl5pPr>
            <a:lvl6pPr marL="2519074" indent="0" algn="ctr">
              <a:buNone/>
            </a:lvl6pPr>
            <a:lvl7pPr marL="3022888" indent="0" algn="ctr">
              <a:buNone/>
            </a:lvl7pPr>
            <a:lvl8pPr marL="3526703" indent="0" algn="ctr">
              <a:buNone/>
            </a:lvl8pPr>
            <a:lvl9pPr marL="4030518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651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19182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493" y="1452067"/>
            <a:ext cx="8565833" cy="150248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62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4493" y="2982643"/>
            <a:ext cx="8565833" cy="1664877"/>
          </a:xfrm>
        </p:spPr>
        <p:txBody>
          <a:bodyPr lIns="50382" rIns="50382" anchor="t"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21118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3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42" y="1692276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1" indent="0">
              <a:buNone/>
              <a:defRPr sz="2000" b="1"/>
            </a:lvl2pPr>
            <a:lvl3pPr marL="913641" indent="0">
              <a:buNone/>
              <a:defRPr sz="1800" b="1"/>
            </a:lvl3pPr>
            <a:lvl4pPr marL="1370462" indent="0">
              <a:buNone/>
              <a:defRPr sz="1700" b="1"/>
            </a:lvl4pPr>
            <a:lvl5pPr marL="1827283" indent="0">
              <a:buNone/>
              <a:defRPr sz="1700" b="1"/>
            </a:lvl5pPr>
            <a:lvl6pPr marL="2284104" indent="0">
              <a:buNone/>
              <a:defRPr sz="1700" b="1"/>
            </a:lvl6pPr>
            <a:lvl7pPr marL="2740926" indent="0">
              <a:buNone/>
              <a:defRPr sz="1700" b="1"/>
            </a:lvl7pPr>
            <a:lvl8pPr marL="3197747" indent="0">
              <a:buNone/>
              <a:defRPr sz="1700" b="1"/>
            </a:lvl8pPr>
            <a:lvl9pPr marL="365456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2" y="2398722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7" y="1692276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821" indent="0">
              <a:buNone/>
              <a:defRPr sz="2000" b="1"/>
            </a:lvl2pPr>
            <a:lvl3pPr marL="913641" indent="0">
              <a:buNone/>
              <a:defRPr sz="1800" b="1"/>
            </a:lvl3pPr>
            <a:lvl4pPr marL="1370462" indent="0">
              <a:buNone/>
              <a:defRPr sz="1700" b="1"/>
            </a:lvl4pPr>
            <a:lvl5pPr marL="1827283" indent="0">
              <a:buNone/>
              <a:defRPr sz="1700" b="1"/>
            </a:lvl5pPr>
            <a:lvl6pPr marL="2284104" indent="0">
              <a:buNone/>
              <a:defRPr sz="1700" b="1"/>
            </a:lvl6pPr>
            <a:lvl7pPr marL="2740926" indent="0">
              <a:buNone/>
              <a:defRPr sz="1700" b="1"/>
            </a:lvl7pPr>
            <a:lvl8pPr marL="3197747" indent="0">
              <a:buNone/>
              <a:defRPr sz="1700" b="1"/>
            </a:lvl8pPr>
            <a:lvl9pPr marL="3654568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7" y="2398722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283297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6" y="776456"/>
            <a:ext cx="9069705" cy="1260475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72" y="2117427"/>
            <a:ext cx="4450874" cy="48906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704" y="2117427"/>
            <a:ext cx="4450874" cy="489064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19271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6" y="776456"/>
            <a:ext cx="9069705" cy="1260475"/>
          </a:xfrm>
        </p:spPr>
        <p:txBody>
          <a:bodyPr tIns="50382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2045926"/>
            <a:ext cx="4452624" cy="727119"/>
          </a:xfrm>
        </p:spPr>
        <p:txBody>
          <a:bodyPr lIns="50382" tIns="0" rIns="50382" bIns="0" anchor="ctr">
            <a:noAutofit/>
          </a:bodyPr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5119208" y="2050899"/>
            <a:ext cx="4454373" cy="722146"/>
          </a:xfrm>
        </p:spPr>
        <p:txBody>
          <a:bodyPr lIns="50382" tIns="0" rIns="50382" bIns="0" anchor="ctr"/>
          <a:lstStyle>
            <a:lvl1pPr marL="0" indent="0">
              <a:buNone/>
              <a:defRPr sz="26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503872" y="2773047"/>
            <a:ext cx="4452624" cy="4240975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08" y="2773047"/>
            <a:ext cx="4454373" cy="4240975"/>
          </a:xfrm>
        </p:spPr>
        <p:txBody>
          <a:bodyPr tIns="0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055234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2" y="776456"/>
            <a:ext cx="9153684" cy="1260475"/>
          </a:xfrm>
        </p:spPr>
        <p:txBody>
          <a:bodyPr vert="horz" tIns="50382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5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5146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67974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1" y="567217"/>
            <a:ext cx="3023235" cy="1281483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9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55811" y="1848697"/>
            <a:ext cx="3023235" cy="5041900"/>
          </a:xfrm>
        </p:spPr>
        <p:txBody>
          <a:bodyPr lIns="20152" rIns="20152"/>
          <a:lstStyle>
            <a:lvl1pPr marL="0" indent="0" algn="l">
              <a:buNone/>
              <a:defRPr sz="1500"/>
            </a:lvl1pPr>
            <a:lvl2pPr indent="0" algn="l">
              <a:buNone/>
              <a:defRPr sz="1300"/>
            </a:lvl2pPr>
            <a:lvl3pPr indent="0" algn="l">
              <a:buNone/>
              <a:defRPr sz="1100"/>
            </a:lvl3pPr>
            <a:lvl4pPr indent="0" algn="l">
              <a:buNone/>
              <a:defRPr sz="1000"/>
            </a:lvl4pPr>
            <a:lvl5pPr indent="0" algn="l">
              <a:buNone/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940003" y="1848697"/>
            <a:ext cx="5633574" cy="5041900"/>
          </a:xfrm>
        </p:spPr>
        <p:txBody>
          <a:bodyPr tIns="0"/>
          <a:lstStyle>
            <a:lvl1pPr>
              <a:defRPr sz="3100"/>
            </a:lvl1pPr>
            <a:lvl2pPr>
              <a:defRPr sz="2900"/>
            </a:lvl2pPr>
            <a:lvl3pPr>
              <a:defRPr sz="2600"/>
            </a:lvl3pPr>
            <a:lvl4pPr>
              <a:defRPr sz="22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87144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488923" y="1221963"/>
            <a:ext cx="5794534" cy="453771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1" tIns="50382" rIns="100761" bIns="50382" rtlCol="0" anchor="ctr"/>
          <a:lstStyle/>
          <a:p>
            <a:pPr algn="ctr"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821226" y="5910635"/>
            <a:ext cx="171317" cy="17142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761" tIns="50382" rIns="100761" bIns="50382" rtlCol="0" anchor="ctr"/>
          <a:lstStyle/>
          <a:p>
            <a:pPr algn="ctr"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1830" y="1297969"/>
            <a:ext cx="2438743" cy="1745279"/>
          </a:xfrm>
        </p:spPr>
        <p:txBody>
          <a:bodyPr vert="horz" lIns="50382" tIns="50382" rIns="50382" bIns="50382" anchor="b"/>
          <a:lstStyle>
            <a:lvl1pPr algn="l"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1830" y="3119521"/>
            <a:ext cx="2435384" cy="2403306"/>
          </a:xfrm>
        </p:spPr>
        <p:txBody>
          <a:bodyPr lIns="70534" rIns="50382" bIns="50382" anchor="t"/>
          <a:lstStyle>
            <a:lvl1pPr marL="0" indent="0" algn="l">
              <a:spcBef>
                <a:spcPts val="276"/>
              </a:spcBef>
              <a:buFontTx/>
              <a:buNone/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01748" y="7009643"/>
            <a:ext cx="671830" cy="402652"/>
          </a:xfrm>
        </p:spPr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841634" y="1322801"/>
            <a:ext cx="5089112" cy="4336034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5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0498" y="6414417"/>
            <a:ext cx="10098445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61" tIns="50382" rIns="100761" bIns="50382" anchor="t" compatLnSpc="1"/>
          <a:lstStyle/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828778" y="6859089"/>
            <a:ext cx="5248672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61" tIns="50382" rIns="100761" bIns="50382" anchor="t" compatLnSpc="1"/>
          <a:lstStyle/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87867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3595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1008384"/>
            <a:ext cx="2267426" cy="5747416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6" y="1008384"/>
            <a:ext cx="6634321" cy="574741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7/30/2012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775693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9502"/>
            <a:ext cx="8566150" cy="162083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4286252"/>
            <a:ext cx="7054850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058" indent="0" algn="ctr">
              <a:buNone/>
              <a:defRPr/>
            </a:lvl2pPr>
            <a:lvl3pPr marL="914115" indent="0" algn="ctr">
              <a:buNone/>
              <a:defRPr/>
            </a:lvl3pPr>
            <a:lvl4pPr marL="1371173" indent="0" algn="ctr">
              <a:buNone/>
              <a:defRPr/>
            </a:lvl4pPr>
            <a:lvl5pPr marL="1828231" indent="0" algn="ctr">
              <a:buNone/>
              <a:defRPr/>
            </a:lvl5pPr>
            <a:lvl6pPr marL="2285289" indent="0" algn="ctr">
              <a:buNone/>
              <a:defRPr/>
            </a:lvl6pPr>
            <a:lvl7pPr marL="2742347" indent="0" algn="ctr">
              <a:buNone/>
              <a:defRPr/>
            </a:lvl7pPr>
            <a:lvl8pPr marL="3199405" indent="0" algn="ctr">
              <a:buNone/>
              <a:defRPr/>
            </a:lvl8pPr>
            <a:lvl9pPr marL="365646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176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378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920981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38" y="4859341"/>
            <a:ext cx="8566150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5338" y="3205163"/>
            <a:ext cx="8566150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58" indent="0">
              <a:buNone/>
              <a:defRPr sz="1800"/>
            </a:lvl2pPr>
            <a:lvl3pPr marL="914115" indent="0">
              <a:buNone/>
              <a:defRPr sz="1700"/>
            </a:lvl3pPr>
            <a:lvl4pPr marL="1371173" indent="0">
              <a:buNone/>
              <a:defRPr sz="1400"/>
            </a:lvl4pPr>
            <a:lvl5pPr marL="1828231" indent="0">
              <a:buNone/>
              <a:defRPr sz="1400"/>
            </a:lvl5pPr>
            <a:lvl6pPr marL="2285289" indent="0">
              <a:buNone/>
              <a:defRPr sz="1400"/>
            </a:lvl6pPr>
            <a:lvl7pPr marL="2742347" indent="0">
              <a:buNone/>
              <a:defRPr sz="1400"/>
            </a:lvl7pPr>
            <a:lvl8pPr marL="3199405" indent="0">
              <a:buNone/>
              <a:defRPr sz="1400"/>
            </a:lvl8pPr>
            <a:lvl9pPr marL="365646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422254907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9775" y="2101850"/>
            <a:ext cx="4224338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6516" y="2101850"/>
            <a:ext cx="42259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6995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3213"/>
            <a:ext cx="907097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241" y="1692276"/>
            <a:ext cx="4452937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241" y="2398716"/>
            <a:ext cx="4452937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691" y="1692276"/>
            <a:ext cx="4454525" cy="706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8" indent="0">
              <a:buNone/>
              <a:defRPr sz="2000" b="1"/>
            </a:lvl2pPr>
            <a:lvl3pPr marL="914115" indent="0">
              <a:buNone/>
              <a:defRPr sz="1800" b="1"/>
            </a:lvl3pPr>
            <a:lvl4pPr marL="1371173" indent="0">
              <a:buNone/>
              <a:defRPr sz="1700" b="1"/>
            </a:lvl4pPr>
            <a:lvl5pPr marL="1828231" indent="0">
              <a:buNone/>
              <a:defRPr sz="1700" b="1"/>
            </a:lvl5pPr>
            <a:lvl6pPr marL="2285289" indent="0">
              <a:buNone/>
              <a:defRPr sz="1700" b="1"/>
            </a:lvl6pPr>
            <a:lvl7pPr marL="2742347" indent="0">
              <a:buNone/>
              <a:defRPr sz="1700" b="1"/>
            </a:lvl7pPr>
            <a:lvl8pPr marL="3199405" indent="0">
              <a:buNone/>
              <a:defRPr sz="1700" b="1"/>
            </a:lvl8pPr>
            <a:lvl9pPr marL="3656462" indent="0">
              <a:buNone/>
              <a:defRPr sz="1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691" y="2398716"/>
            <a:ext cx="4454525" cy="4357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4484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7052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38076184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1" y="301628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8" y="301627"/>
            <a:ext cx="5634038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1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3694162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2" y="5294316"/>
            <a:ext cx="6046789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2" y="676275"/>
            <a:ext cx="6046789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058" indent="0">
              <a:buNone/>
              <a:defRPr sz="2800"/>
            </a:lvl2pPr>
            <a:lvl3pPr marL="914115" indent="0">
              <a:buNone/>
              <a:defRPr sz="2400"/>
            </a:lvl3pPr>
            <a:lvl4pPr marL="1371173" indent="0">
              <a:buNone/>
              <a:defRPr sz="2000"/>
            </a:lvl4pPr>
            <a:lvl5pPr marL="1828231" indent="0">
              <a:buNone/>
              <a:defRPr sz="2000"/>
            </a:lvl5pPr>
            <a:lvl6pPr marL="2285289" indent="0">
              <a:buNone/>
              <a:defRPr sz="2000"/>
            </a:lvl6pPr>
            <a:lvl7pPr marL="2742347" indent="0">
              <a:buNone/>
              <a:defRPr sz="2000"/>
            </a:lvl7pPr>
            <a:lvl8pPr marL="3199405" indent="0">
              <a:buNone/>
              <a:defRPr sz="2000"/>
            </a:lvl8pPr>
            <a:lvl9pPr marL="3656462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2" y="5918200"/>
            <a:ext cx="6046789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7058" indent="0">
              <a:buNone/>
              <a:defRPr sz="1200"/>
            </a:lvl2pPr>
            <a:lvl3pPr marL="914115" indent="0">
              <a:buNone/>
              <a:defRPr sz="1000"/>
            </a:lvl3pPr>
            <a:lvl4pPr marL="1371173" indent="0">
              <a:buNone/>
              <a:defRPr sz="900"/>
            </a:lvl4pPr>
            <a:lvl5pPr marL="1828231" indent="0">
              <a:buNone/>
              <a:defRPr sz="900"/>
            </a:lvl5pPr>
            <a:lvl6pPr marL="2285289" indent="0">
              <a:buNone/>
              <a:defRPr sz="900"/>
            </a:lvl6pPr>
            <a:lvl7pPr marL="2742347" indent="0">
              <a:buNone/>
              <a:defRPr sz="900"/>
            </a:lvl7pPr>
            <a:lvl8pPr marL="3199405" indent="0">
              <a:buNone/>
              <a:defRPr sz="900"/>
            </a:lvl8pPr>
            <a:lvl9pPr marL="365646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705333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05269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966" y="627066"/>
            <a:ext cx="2149475" cy="62372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9775" y="627066"/>
            <a:ext cx="6300788" cy="62372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287025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778" y="627066"/>
            <a:ext cx="8602663" cy="1260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39775" y="2101850"/>
            <a:ext cx="4224338" cy="4762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116516" y="2101850"/>
            <a:ext cx="4225925" cy="47625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xmlns="" val="212990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00043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09" y="2349386"/>
            <a:ext cx="8565833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618" y="4285615"/>
            <a:ext cx="7054215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8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3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7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1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85771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944828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49" y="4859832"/>
            <a:ext cx="8565833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049" y="3205459"/>
            <a:ext cx="8565833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6168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872" y="1764666"/>
            <a:ext cx="4450874" cy="499113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2704" y="1764666"/>
            <a:ext cx="4450874" cy="499113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10623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1692889"/>
            <a:ext cx="4452624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" y="2398404"/>
            <a:ext cx="4452624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205" y="1692889"/>
            <a:ext cx="4454373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972" indent="0">
              <a:buNone/>
              <a:defRPr sz="2200" b="1"/>
            </a:lvl2pPr>
            <a:lvl3pPr marL="1007943" indent="0">
              <a:buNone/>
              <a:defRPr sz="2000" b="1"/>
            </a:lvl3pPr>
            <a:lvl4pPr marL="1511915" indent="0">
              <a:buNone/>
              <a:defRPr sz="1800" b="1"/>
            </a:lvl4pPr>
            <a:lvl5pPr marL="2015886" indent="0">
              <a:buNone/>
              <a:defRPr sz="1800" b="1"/>
            </a:lvl5pPr>
            <a:lvl6pPr marL="2519858" indent="0">
              <a:buNone/>
              <a:defRPr sz="1800" b="1"/>
            </a:lvl6pPr>
            <a:lvl7pPr marL="3023829" indent="0">
              <a:buNone/>
              <a:defRPr sz="1800" b="1"/>
            </a:lvl7pPr>
            <a:lvl8pPr marL="3527801" indent="0">
              <a:buNone/>
              <a:defRPr sz="1800" b="1"/>
            </a:lvl8pPr>
            <a:lvl9pPr marL="4031772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05" y="2398404"/>
            <a:ext cx="4454373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8458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9982671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881121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301113"/>
            <a:ext cx="3315412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003" y="301114"/>
            <a:ext cx="5633574" cy="64546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1582597"/>
            <a:ext cx="3315412" cy="5173200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75401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251" y="5293995"/>
            <a:ext cx="6046470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251" y="675755"/>
            <a:ext cx="6046470" cy="4537710"/>
          </a:xfrm>
        </p:spPr>
        <p:txBody>
          <a:bodyPr/>
          <a:lstStyle>
            <a:lvl1pPr marL="0" indent="0">
              <a:buNone/>
              <a:defRPr sz="3500"/>
            </a:lvl1pPr>
            <a:lvl2pPr marL="503972" indent="0">
              <a:buNone/>
              <a:defRPr sz="3100"/>
            </a:lvl2pPr>
            <a:lvl3pPr marL="1007943" indent="0">
              <a:buNone/>
              <a:defRPr sz="2600"/>
            </a:lvl3pPr>
            <a:lvl4pPr marL="1511915" indent="0">
              <a:buNone/>
              <a:defRPr sz="2200"/>
            </a:lvl4pPr>
            <a:lvl5pPr marL="2015886" indent="0">
              <a:buNone/>
              <a:defRPr sz="2200"/>
            </a:lvl5pPr>
            <a:lvl6pPr marL="2519858" indent="0">
              <a:buNone/>
              <a:defRPr sz="2200"/>
            </a:lvl6pPr>
            <a:lvl7pPr marL="3023829" indent="0">
              <a:buNone/>
              <a:defRPr sz="2200"/>
            </a:lvl7pPr>
            <a:lvl8pPr marL="3527801" indent="0">
              <a:buNone/>
              <a:defRPr sz="2200"/>
            </a:lvl8pPr>
            <a:lvl9pPr marL="4031772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251" y="5918981"/>
            <a:ext cx="6046470" cy="887584"/>
          </a:xfrm>
        </p:spPr>
        <p:txBody>
          <a:bodyPr/>
          <a:lstStyle>
            <a:lvl1pPr marL="0" indent="0">
              <a:buNone/>
              <a:defRPr sz="1500"/>
            </a:lvl1pPr>
            <a:lvl2pPr marL="503972" indent="0">
              <a:buNone/>
              <a:defRPr sz="1300"/>
            </a:lvl2pPr>
            <a:lvl3pPr marL="1007943" indent="0">
              <a:buNone/>
              <a:defRPr sz="1100"/>
            </a:lvl3pPr>
            <a:lvl4pPr marL="1511915" indent="0">
              <a:buNone/>
              <a:defRPr sz="1000"/>
            </a:lvl4pPr>
            <a:lvl5pPr marL="2015886" indent="0">
              <a:buNone/>
              <a:defRPr sz="1000"/>
            </a:lvl5pPr>
            <a:lvl6pPr marL="2519858" indent="0">
              <a:buNone/>
              <a:defRPr sz="1000"/>
            </a:lvl6pPr>
            <a:lvl7pPr marL="3023829" indent="0">
              <a:buNone/>
              <a:defRPr sz="1000"/>
            </a:lvl7pPr>
            <a:lvl8pPr marL="3527801" indent="0">
              <a:buNone/>
              <a:defRPr sz="1000"/>
            </a:lvl8pPr>
            <a:lvl9pPr marL="4031772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688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141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47" y="301634"/>
            <a:ext cx="3316287" cy="128111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179" y="301627"/>
            <a:ext cx="5634038" cy="64547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247" y="1582738"/>
            <a:ext cx="3316287" cy="5173662"/>
          </a:xfrm>
        </p:spPr>
        <p:txBody>
          <a:bodyPr/>
          <a:lstStyle>
            <a:lvl1pPr marL="0" indent="0">
              <a:buNone/>
              <a:defRPr sz="1400"/>
            </a:lvl1pPr>
            <a:lvl2pPr marL="456821" indent="0">
              <a:buNone/>
              <a:defRPr sz="1200"/>
            </a:lvl2pPr>
            <a:lvl3pPr marL="913641" indent="0">
              <a:buNone/>
              <a:defRPr sz="1000"/>
            </a:lvl3pPr>
            <a:lvl4pPr marL="1370462" indent="0">
              <a:buNone/>
              <a:defRPr sz="900"/>
            </a:lvl4pPr>
            <a:lvl5pPr marL="1827283" indent="0">
              <a:buNone/>
              <a:defRPr sz="900"/>
            </a:lvl5pPr>
            <a:lvl6pPr marL="2284104" indent="0">
              <a:buNone/>
              <a:defRPr sz="900"/>
            </a:lvl6pPr>
            <a:lvl7pPr marL="2740926" indent="0">
              <a:buNone/>
              <a:defRPr sz="900"/>
            </a:lvl7pPr>
            <a:lvl8pPr marL="3197747" indent="0">
              <a:buNone/>
              <a:defRPr sz="900"/>
            </a:lvl8pPr>
            <a:lvl9pPr marL="36545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91941712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6151" y="302865"/>
            <a:ext cx="2267426" cy="6452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873" y="302865"/>
            <a:ext cx="6634321" cy="6452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74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4858" y="5294322"/>
            <a:ext cx="6046789" cy="6238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4858" y="676275"/>
            <a:ext cx="6046789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6821" indent="0">
              <a:buNone/>
              <a:defRPr sz="2800"/>
            </a:lvl2pPr>
            <a:lvl3pPr marL="913641" indent="0">
              <a:buNone/>
              <a:defRPr sz="2400"/>
            </a:lvl3pPr>
            <a:lvl4pPr marL="1370462" indent="0">
              <a:buNone/>
              <a:defRPr sz="2000"/>
            </a:lvl4pPr>
            <a:lvl5pPr marL="1827283" indent="0">
              <a:buNone/>
              <a:defRPr sz="2000"/>
            </a:lvl5pPr>
            <a:lvl6pPr marL="2284104" indent="0">
              <a:buNone/>
              <a:defRPr sz="2000"/>
            </a:lvl6pPr>
            <a:lvl7pPr marL="2740926" indent="0">
              <a:buNone/>
              <a:defRPr sz="2000"/>
            </a:lvl7pPr>
            <a:lvl8pPr marL="3197747" indent="0">
              <a:buNone/>
              <a:defRPr sz="2000"/>
            </a:lvl8pPr>
            <a:lvl9pPr marL="365456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4858" y="5918200"/>
            <a:ext cx="6046789" cy="889000"/>
          </a:xfrm>
        </p:spPr>
        <p:txBody>
          <a:bodyPr/>
          <a:lstStyle>
            <a:lvl1pPr marL="0" indent="0">
              <a:buNone/>
              <a:defRPr sz="1400"/>
            </a:lvl1pPr>
            <a:lvl2pPr marL="456821" indent="0">
              <a:buNone/>
              <a:defRPr sz="1200"/>
            </a:lvl2pPr>
            <a:lvl3pPr marL="913641" indent="0">
              <a:buNone/>
              <a:defRPr sz="1000"/>
            </a:lvl3pPr>
            <a:lvl4pPr marL="1370462" indent="0">
              <a:buNone/>
              <a:defRPr sz="900"/>
            </a:lvl4pPr>
            <a:lvl5pPr marL="1827283" indent="0">
              <a:buNone/>
              <a:defRPr sz="900"/>
            </a:lvl5pPr>
            <a:lvl6pPr marL="2284104" indent="0">
              <a:buNone/>
              <a:defRPr sz="900"/>
            </a:lvl6pPr>
            <a:lvl7pPr marL="2740926" indent="0">
              <a:buNone/>
              <a:defRPr sz="900"/>
            </a:lvl7pPr>
            <a:lvl8pPr marL="3197747" indent="0">
              <a:buNone/>
              <a:defRPr sz="900"/>
            </a:lvl8pPr>
            <a:lvl9pPr marL="36545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60532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84" y="627067"/>
            <a:ext cx="8602663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84" y="2101850"/>
            <a:ext cx="8602663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8202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AutoShape 3"/>
          <p:cNvSpPr>
            <a:spLocks noChangeArrowheads="1"/>
          </p:cNvSpPr>
          <p:nvPr/>
        </p:nvSpPr>
        <p:spPr bwMode="auto">
          <a:xfrm>
            <a:off x="0" y="7483475"/>
            <a:ext cx="10077450" cy="77788"/>
          </a:xfrm>
          <a:prstGeom prst="roundRect">
            <a:avLst>
              <a:gd name="adj" fmla="val 2083"/>
            </a:avLst>
          </a:prstGeom>
          <a:solidFill>
            <a:srgbClr val="0062B1"/>
          </a:solidFill>
          <a:ln w="9525">
            <a:solidFill>
              <a:srgbClr val="0062B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364" tIns="45682" rIns="91364" bIns="45682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marL="742334" indent="-285513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2pPr>
      <a:lvl3pPr marL="1142050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3pPr>
      <a:lvl4pPr marL="1598873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4pPr>
      <a:lvl5pPr marL="2055694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5pPr>
      <a:lvl6pPr marL="2512516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6pPr>
      <a:lvl7pPr marL="2969336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7pPr>
      <a:lvl8pPr marL="3426160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8pPr>
      <a:lvl9pPr marL="3882979" indent="-228411" algn="ctr" defTabSz="456821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charset="0"/>
          <a:ea typeface="msmincho" charset="0"/>
          <a:cs typeface="msmincho" charset="0"/>
        </a:defRPr>
      </a:lvl9pPr>
    </p:titleStyle>
    <p:bodyStyle>
      <a:lvl1pPr marL="342616" indent="-342616" algn="l" defTabSz="456821" rtl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334" indent="-285513" algn="l" defTabSz="456821" rtl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050" indent="-228411" algn="l" defTabSz="456821" rtl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8873" indent="-228411" algn="l" defTabSz="456821" rtl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5694" indent="-228411" algn="l" defTabSz="456821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2516" indent="-228411" algn="l" defTabSz="456821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9336" indent="-228411" algn="l" defTabSz="456821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6160" indent="-228411" algn="l" defTabSz="456821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2979" indent="-228411" algn="l" defTabSz="456821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21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41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462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283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104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926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747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568" algn="l" defTabSz="9136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498" y="-7875"/>
            <a:ext cx="10098445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06" tIns="50355" rIns="100706" bIns="50355" anchor="t" compatLnSpc="1"/>
          <a:lstStyle/>
          <a:p>
            <a:pPr defTabSz="100710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28778" y="-7869"/>
            <a:ext cx="5248672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06" tIns="50355" rIns="100706" bIns="50355" anchor="t" compatLnSpc="1"/>
          <a:lstStyle/>
          <a:p>
            <a:pPr defTabSz="1007108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3878" y="776457"/>
            <a:ext cx="9069705" cy="1260475"/>
          </a:xfrm>
          <a:prstGeom prst="rect">
            <a:avLst/>
          </a:prstGeom>
        </p:spPr>
        <p:txBody>
          <a:bodyPr vert="horz" lIns="0" tIns="50355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3878" y="2134404"/>
            <a:ext cx="9069705" cy="4840224"/>
          </a:xfrm>
          <a:prstGeom prst="rect">
            <a:avLst/>
          </a:prstGeom>
        </p:spPr>
        <p:txBody>
          <a:bodyPr vert="horz" lIns="100706" tIns="50355" rIns="100706" bIns="50355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878" y="7009643"/>
            <a:ext cx="2351405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1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10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7/30/2012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9256" y="7009643"/>
            <a:ext cx="3695065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1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3790" y="7009643"/>
            <a:ext cx="839788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108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108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955" y="223211"/>
            <a:ext cx="10117729" cy="71595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10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20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108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20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79486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128" indent="-30212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4974" indent="-271919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indent="-271919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239" indent="-23163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371" indent="-23163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505" indent="-23163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4926" indent="-201421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7058" indent="-201421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189" indent="-201421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55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10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06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421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77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132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487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842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498" y="-7875"/>
            <a:ext cx="10098445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28" tIns="50366" rIns="100728" bIns="50366" anchor="t" compatLnSpc="1"/>
          <a:lstStyle/>
          <a:p>
            <a:pPr defTabSz="10073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28778" y="-7871"/>
            <a:ext cx="5248672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28" tIns="50366" rIns="100728" bIns="50366" anchor="t" compatLnSpc="1"/>
          <a:lstStyle/>
          <a:p>
            <a:pPr defTabSz="1007317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3878" y="776457"/>
            <a:ext cx="9069705" cy="1260475"/>
          </a:xfrm>
          <a:prstGeom prst="rect">
            <a:avLst/>
          </a:prstGeom>
        </p:spPr>
        <p:txBody>
          <a:bodyPr vert="horz" lIns="0" tIns="50366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3878" y="2134404"/>
            <a:ext cx="9069705" cy="4840224"/>
          </a:xfrm>
          <a:prstGeom prst="rect">
            <a:avLst/>
          </a:prstGeom>
        </p:spPr>
        <p:txBody>
          <a:bodyPr vert="horz" lIns="100728" tIns="50366" rIns="100728" bIns="50366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878" y="7009643"/>
            <a:ext cx="2351405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3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7/30/2012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9256" y="7009643"/>
            <a:ext cx="3695065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3790" y="7009643"/>
            <a:ext cx="839788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31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317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955" y="223211"/>
            <a:ext cx="10117729" cy="71595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3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20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317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20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7742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192" indent="-30219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120" indent="-27197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7" indent="-27197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511" indent="-23168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1705" indent="-23168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3901" indent="-23168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5364" indent="-20146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7559" indent="-201463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19753" indent="-20146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65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31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097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46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829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1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56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292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82" y="627067"/>
            <a:ext cx="8602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82" y="2101850"/>
            <a:ext cx="86026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07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0" y="7483475"/>
            <a:ext cx="10077450" cy="77788"/>
          </a:xfrm>
          <a:prstGeom prst="roundRect">
            <a:avLst>
              <a:gd name="adj" fmla="val 2083"/>
            </a:avLst>
          </a:prstGeom>
          <a:solidFill>
            <a:srgbClr val="0062B1"/>
          </a:solidFill>
          <a:ln w="9525">
            <a:solidFill>
              <a:srgbClr val="0062B1"/>
            </a:solidFill>
            <a:round/>
            <a:headEnd/>
            <a:tailEnd/>
          </a:ln>
          <a:effectLst/>
        </p:spPr>
        <p:txBody>
          <a:bodyPr wrap="none" lIns="91383" tIns="45691" rIns="91383" bIns="45691" anchor="ctr"/>
          <a:lstStyle/>
          <a:p>
            <a:pPr defTabSz="456915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8203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456915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6915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2pPr>
      <a:lvl3pPr algn="ctr" defTabSz="456915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3pPr>
      <a:lvl4pPr algn="ctr" defTabSz="456915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4pPr>
      <a:lvl5pPr algn="ctr" defTabSz="456915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5pPr>
      <a:lvl6pPr marL="2513037" indent="-228459" algn="ctr" defTabSz="456915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6pPr>
      <a:lvl7pPr marL="2969952" indent="-228459" algn="ctr" defTabSz="456915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7pPr>
      <a:lvl8pPr marL="3426870" indent="-228459" algn="ctr" defTabSz="456915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8pPr>
      <a:lvl9pPr marL="3883783" indent="-228459" algn="ctr" defTabSz="456915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9pPr>
    </p:titleStyle>
    <p:bodyStyle>
      <a:lvl1pPr marL="342687" indent="-342687" algn="l" defTabSz="456915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488" indent="-285573" algn="l" defTabSz="456915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287" indent="-228459" algn="l" defTabSz="456915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9205" indent="-228459" algn="l" defTabSz="456915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121" indent="-228459" algn="l" defTabSz="456915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3037" indent="-228459" algn="l" defTabSz="45691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69952" indent="-228459" algn="l" defTabSz="45691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6870" indent="-228459" algn="l" defTabSz="45691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3783" indent="-228459" algn="l" defTabSz="456915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1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6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0498" y="-7875"/>
            <a:ext cx="10098445" cy="114843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61" tIns="50382" rIns="100761" bIns="50382" anchor="t" compatLnSpc="1"/>
          <a:lstStyle/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828778" y="-7874"/>
            <a:ext cx="5248672" cy="70376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100761" tIns="50382" rIns="100761" bIns="50382" anchor="t" compatLnSpc="1"/>
          <a:lstStyle/>
          <a:p>
            <a:pPr defTabSz="100763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 sz="200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503876" y="776456"/>
            <a:ext cx="9069705" cy="1260475"/>
          </a:xfrm>
          <a:prstGeom prst="rect">
            <a:avLst/>
          </a:prstGeom>
        </p:spPr>
        <p:txBody>
          <a:bodyPr vert="horz" lIns="0" tIns="50382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503876" y="2134404"/>
            <a:ext cx="9069705" cy="4840224"/>
          </a:xfrm>
          <a:prstGeom prst="rect">
            <a:avLst/>
          </a:prstGeom>
        </p:spPr>
        <p:txBody>
          <a:bodyPr vert="horz" lIns="100761" tIns="50382" rIns="100761" bIns="50382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03876" y="7009643"/>
            <a:ext cx="2351405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FF9228BF-EBE8-4EC9-A918-474BAC25504F}" type="datetimeFigureOut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63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7/30/2012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939256" y="7009643"/>
            <a:ext cx="3695065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733790" y="7009643"/>
            <a:ext cx="839788" cy="402652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3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defTabSz="100763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467B481D-5669-4FB2-8FD6-583A3E9AB4B4}" type="slidenum">
              <a:rPr lang="en-US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defTabSz="100763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0955" y="223211"/>
            <a:ext cx="10117729" cy="71595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63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200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100763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endParaRPr lang="en-US" sz="200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67608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l" rtl="0" eaLnBrk="1" latinLnBrk="0" hangingPunct="1">
        <a:spcBef>
          <a:spcPct val="0"/>
        </a:spcBef>
        <a:buNone/>
        <a:defRPr kumimoji="0" sz="55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02288" indent="-302288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05339" indent="-27206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indent="-27206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09918" indent="-23175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612206" indent="-23175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1914497" indent="-23175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16022" indent="-201526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18311" indent="-201526" algn="l" rtl="0" eaLnBrk="1" latinLnBrk="0" hangingPunct="1">
        <a:spcBef>
          <a:spcPct val="20000"/>
        </a:spcBef>
        <a:buClr>
          <a:schemeClr val="tx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720600" indent="-201526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9778" y="627066"/>
            <a:ext cx="8602663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9778" y="2101850"/>
            <a:ext cx="8602663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0" tIns="28216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AutoShape 3"/>
          <p:cNvSpPr>
            <a:spLocks noChangeArrowheads="1"/>
          </p:cNvSpPr>
          <p:nvPr/>
        </p:nvSpPr>
        <p:spPr bwMode="auto">
          <a:xfrm>
            <a:off x="0" y="7483475"/>
            <a:ext cx="10077450" cy="77788"/>
          </a:xfrm>
          <a:prstGeom prst="roundRect">
            <a:avLst>
              <a:gd name="adj" fmla="val 2083"/>
            </a:avLst>
          </a:prstGeom>
          <a:solidFill>
            <a:srgbClr val="0062B1"/>
          </a:solidFill>
          <a:ln w="9525">
            <a:solidFill>
              <a:srgbClr val="0062B1"/>
            </a:solidFill>
            <a:round/>
            <a:headEnd/>
            <a:tailEnd/>
          </a:ln>
          <a:effectLst/>
        </p:spPr>
        <p:txBody>
          <a:bodyPr wrap="none" lIns="91410" tIns="45706" rIns="91410" bIns="45706" anchor="ctr"/>
          <a:lstStyle/>
          <a:p>
            <a:pPr defTabSz="457058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44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defTabSz="457058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57058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2pPr>
      <a:lvl3pPr algn="ctr" defTabSz="457058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3pPr>
      <a:lvl4pPr algn="ctr" defTabSz="457058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4pPr>
      <a:lvl5pPr algn="ctr" defTabSz="457058" rtl="0" eaLnBrk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5pPr>
      <a:lvl6pPr marL="2513819" indent="-228529" algn="ctr" defTabSz="457058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6pPr>
      <a:lvl7pPr marL="2970876" indent="-228529" algn="ctr" defTabSz="457058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7pPr>
      <a:lvl8pPr marL="3427935" indent="-228529" algn="ctr" defTabSz="457058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8pPr>
      <a:lvl9pPr marL="3884991" indent="-228529" algn="ctr" defTabSz="457058" rtl="0" fontAlgn="base" hangingPunct="0">
        <a:lnSpc>
          <a:spcPct val="124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-84" charset="0"/>
        <a:defRPr sz="5400">
          <a:solidFill>
            <a:srgbClr val="000000"/>
          </a:solidFill>
          <a:latin typeface="Arial" pitchFamily="-84" charset="0"/>
          <a:ea typeface="msmincho" charset="0"/>
          <a:cs typeface="msmincho" charset="0"/>
        </a:defRPr>
      </a:lvl9pPr>
    </p:titleStyle>
    <p:bodyStyle>
      <a:lvl1pPr marL="342794" indent="-342794" algn="l" defTabSz="457058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719" indent="-285662" algn="l" defTabSz="457058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2643" indent="-228529" algn="l" defTabSz="457058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599702" indent="-228529" algn="l" defTabSz="457058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6760" indent="-228529" algn="l" defTabSz="457058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3819" indent="-228529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0876" indent="-228529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7935" indent="-228529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4991" indent="-228529" algn="l" defTabSz="457058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-84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8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15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73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31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89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47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05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62" algn="l" defTabSz="45705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73" y="302865"/>
            <a:ext cx="9069705" cy="1260475"/>
          </a:xfrm>
          <a:prstGeom prst="rect">
            <a:avLst/>
          </a:prstGeom>
        </p:spPr>
        <p:txBody>
          <a:bodyPr vert="horz" lIns="100794" tIns="50397" rIns="100794" bIns="5039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3" y="1764666"/>
            <a:ext cx="9069705" cy="4991131"/>
          </a:xfrm>
          <a:prstGeom prst="rect">
            <a:avLst/>
          </a:prstGeom>
        </p:spPr>
        <p:txBody>
          <a:bodyPr vert="horz" lIns="100794" tIns="50397" rIns="100794" bIns="5039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3" y="7009642"/>
            <a:ext cx="2351405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97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F741BFDC-E4BC-A54E-86D7-AC526CDFEE22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3972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7/30/2012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129" y="7009642"/>
            <a:ext cx="3191193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97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2173" y="7009642"/>
            <a:ext cx="2351405" cy="402652"/>
          </a:xfrm>
          <a:prstGeom prst="rect">
            <a:avLst/>
          </a:prstGeom>
        </p:spPr>
        <p:txBody>
          <a:bodyPr vert="horz" lIns="100794" tIns="50397" rIns="100794" bIns="5039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03972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fld id="{CF8A0FBF-F15C-CC42-8D85-EF826E1ADCA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503972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9849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50397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79" indent="-377979" algn="l" defTabSz="503972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954" indent="-314982" algn="l" defTabSz="503972" rtl="0" eaLnBrk="1" latinLnBrk="0" hangingPunct="1">
        <a:spcBef>
          <a:spcPct val="20000"/>
        </a:spcBef>
        <a:buFont typeface="Arial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503972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503972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503972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503972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50397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812800" y="361950"/>
            <a:ext cx="8604250" cy="1506538"/>
          </a:xfrm>
          <a:ln/>
        </p:spPr>
        <p:txBody>
          <a:bodyPr/>
          <a:lstStyle/>
          <a:p>
            <a:pPr>
              <a:tabLst>
                <a:tab pos="723301" algn="l"/>
                <a:tab pos="1446596" algn="l"/>
                <a:tab pos="2169898" algn="l"/>
                <a:tab pos="2893199" algn="l"/>
                <a:tab pos="3616497" algn="l"/>
                <a:tab pos="4339800" algn="l"/>
                <a:tab pos="5063099" algn="l"/>
                <a:tab pos="5786399" algn="l"/>
                <a:tab pos="6509698" algn="l"/>
                <a:tab pos="7232999" algn="l"/>
                <a:tab pos="7956300" algn="l"/>
              </a:tabLst>
            </a:pPr>
            <a:r>
              <a:rPr lang="en-US" sz="4000" dirty="0"/>
              <a:t>Software Improvement for Liquid Argon Neutrino Oscillation Physics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41"/>
          <a:stretch>
            <a:fillRect/>
          </a:stretch>
        </p:blipFill>
        <p:spPr bwMode="auto">
          <a:xfrm>
            <a:off x="385771" y="5413378"/>
            <a:ext cx="9551987" cy="206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 b="1014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74888" y="2538413"/>
            <a:ext cx="6858000" cy="163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2115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r>
              <a:rPr lang="en-US"/>
              <a:t>Andres Medina, Bard College, NY</a:t>
            </a:r>
          </a:p>
          <a:p>
            <a:r>
              <a:rPr lang="en-US"/>
              <a:t>Deana Del Vecchio, Saint Anselm College, NH</a:t>
            </a:r>
          </a:p>
          <a:p>
            <a:r>
              <a:rPr lang="en-US"/>
              <a:t>Mario Johnson, Southern University, LA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441453" y="5664209"/>
            <a:ext cx="8686800" cy="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7625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25146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29718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34290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3886200" indent="-2286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r>
              <a:rPr lang="en-US" sz="2000"/>
              <a:t>Dr. Tim Bolton, Dr. Glen Horton-Smith, Dr. David McKee</a:t>
            </a:r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>
            <a:off x="0" y="2044700"/>
            <a:ext cx="102870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4" tIns="45682" rIns="91364" bIns="45682"/>
          <a:lstStyle/>
          <a:p>
            <a:endParaRPr lang="en-US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5391150"/>
            <a:ext cx="1007745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1364" tIns="45682" rIns="91364" bIns="45682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92370" y="3983643"/>
            <a:ext cx="1840518" cy="11671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8734" y="4016274"/>
            <a:ext cx="1257181" cy="1101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38651" y="3975206"/>
            <a:ext cx="1200150" cy="114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39782" y="-28573"/>
            <a:ext cx="8602663" cy="1260475"/>
          </a:xfrm>
        </p:spPr>
        <p:txBody>
          <a:bodyPr/>
          <a:lstStyle/>
          <a:p>
            <a:pPr eaLnBrk="1"/>
            <a:r>
              <a:rPr lang="en-US" smtClean="0"/>
              <a:t>The Uncertainty</a:t>
            </a:r>
          </a:p>
        </p:txBody>
      </p:sp>
      <p:pic>
        <p:nvPicPr>
          <p:cNvPr id="19459" name="Content Placeholder 3" descr="Error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61" t="15469" r="9000" b="16171"/>
          <a:stretch>
            <a:fillRect/>
          </a:stretch>
        </p:blipFill>
        <p:spPr>
          <a:xfrm>
            <a:off x="161932" y="3629031"/>
            <a:ext cx="4518025" cy="2874963"/>
          </a:xfrm>
        </p:spPr>
      </p:pic>
      <p:pic>
        <p:nvPicPr>
          <p:cNvPr id="19460" name="Picture 4" descr="squared Error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37" t="14766" r="8438" b="16875"/>
          <a:stretch>
            <a:fillRect/>
          </a:stretch>
        </p:blipFill>
        <p:spPr bwMode="auto">
          <a:xfrm>
            <a:off x="5321306" y="3609975"/>
            <a:ext cx="4670425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2752726" y="1876431"/>
            <a:ext cx="4572000" cy="4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6915" eaLnBrk="1"/>
            <a:r>
              <a:rPr lang="en-US">
                <a:solidFill>
                  <a:srgbClr val="000000"/>
                </a:solidFill>
              </a:rPr>
              <a:t>Graphs of the Error VS The Timing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2066927" y="3113092"/>
            <a:ext cx="833768" cy="4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6915" eaLnBrk="1"/>
            <a:r>
              <a:rPr lang="en-US">
                <a:solidFill>
                  <a:srgbClr val="000000"/>
                </a:solidFill>
              </a:rPr>
              <a:t>Error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6791330" y="3113092"/>
            <a:ext cx="1919000" cy="4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83" tIns="45691" rIns="91383" bIns="45691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6915" eaLnBrk="1"/>
            <a:r>
              <a:rPr lang="en-US">
                <a:solidFill>
                  <a:srgbClr val="000000"/>
                </a:solidFill>
              </a:rPr>
              <a:t>Squared Error</a:t>
            </a:r>
          </a:p>
        </p:txBody>
      </p:sp>
    </p:spTree>
    <p:extLst>
      <p:ext uri="{BB962C8B-B14F-4D97-AF65-F5344CB8AC3E}">
        <p14:creationId xmlns:p14="http://schemas.microsoft.com/office/powerpoint/2010/main" xmlns="" val="13325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39778" y="352428"/>
            <a:ext cx="8602663" cy="1260475"/>
          </a:xfrm>
        </p:spPr>
        <p:txBody>
          <a:bodyPr/>
          <a:lstStyle/>
          <a:p>
            <a:pPr eaLnBrk="1"/>
            <a:r>
              <a:rPr lang="en-US" smtClean="0"/>
              <a:t>Differentiating between tracks</a:t>
            </a:r>
          </a:p>
        </p:txBody>
      </p:sp>
      <p:sp>
        <p:nvSpPr>
          <p:cNvPr id="20483" name="TextBox 5"/>
          <p:cNvSpPr txBox="1">
            <a:spLocks noChangeArrowheads="1"/>
          </p:cNvSpPr>
          <p:nvPr/>
        </p:nvSpPr>
        <p:spPr bwMode="auto">
          <a:xfrm>
            <a:off x="1609728" y="2463801"/>
            <a:ext cx="7239000" cy="77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0" tIns="45706" rIns="91410" bIns="45706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7058" eaLnBrk="1"/>
            <a:r>
              <a:rPr lang="en-US">
                <a:solidFill>
                  <a:srgbClr val="000000"/>
                </a:solidFill>
              </a:rPr>
              <a:t>Can differentiate two track-like objects within .032    		   radians ( ~1.8°) and within 1 wire</a:t>
            </a:r>
          </a:p>
        </p:txBody>
      </p:sp>
      <p:pic>
        <p:nvPicPr>
          <p:cNvPr id="20484" name="Picture 6" descr="Ang Res 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438" t="10547" r="2251" b="17578"/>
          <a:stretch>
            <a:fillRect/>
          </a:stretch>
        </p:blipFill>
        <p:spPr bwMode="auto">
          <a:xfrm>
            <a:off x="314325" y="4005263"/>
            <a:ext cx="4743450" cy="305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Content Placeholder 8" descr="Wire Res1.pn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750" t="10547" r="1688" b="17578"/>
          <a:stretch>
            <a:fillRect/>
          </a:stretch>
        </p:blipFill>
        <p:spPr>
          <a:xfrm>
            <a:off x="5191126" y="4043365"/>
            <a:ext cx="4800600" cy="3014663"/>
          </a:xfrm>
        </p:spPr>
      </p:pic>
    </p:spTree>
    <p:extLst>
      <p:ext uri="{BB962C8B-B14F-4D97-AF65-F5344CB8AC3E}">
        <p14:creationId xmlns:p14="http://schemas.microsoft.com/office/powerpoint/2010/main" xmlns="" val="182425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5325" y="3248025"/>
            <a:ext cx="8565833" cy="252095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Testing the Feasibility of Neutron Source for </a:t>
            </a:r>
            <a:r>
              <a:rPr lang="en-US" dirty="0" err="1" smtClean="0"/>
              <a:t>LArTPC</a:t>
            </a:r>
            <a:r>
              <a:rPr lang="en-US" dirty="0" smtClean="0"/>
              <a:t> in </a:t>
            </a:r>
            <a:r>
              <a:rPr lang="en-US" dirty="0" err="1" smtClean="0"/>
              <a:t>MicroBooNE</a:t>
            </a:r>
            <a:r>
              <a:rPr lang="en-US" dirty="0" smtClean="0"/>
              <a:t> Experiment and </a:t>
            </a:r>
            <a:r>
              <a:rPr lang="en-US" dirty="0" err="1" smtClean="0"/>
              <a:t>Birk’s</a:t>
            </a:r>
            <a:r>
              <a:rPr lang="en-US" dirty="0" smtClean="0"/>
              <a:t> Constant Calibration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036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Big Picture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78" y="2184834"/>
            <a:ext cx="9069705" cy="5125931"/>
          </a:xfrm>
        </p:spPr>
        <p:txBody>
          <a:bodyPr/>
          <a:lstStyle/>
          <a:p>
            <a:r>
              <a:rPr lang="en-US" dirty="0" smtClean="0"/>
              <a:t>Working in Liquid Argon Time Projection Chamber (</a:t>
            </a:r>
            <a:r>
              <a:rPr lang="en-US" dirty="0" err="1" smtClean="0"/>
              <a:t>LArTPC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/>
              <a:t>All data simulated and analyzed in </a:t>
            </a:r>
            <a:r>
              <a:rPr lang="en-US" dirty="0" err="1" smtClean="0"/>
              <a:t>LArSoft</a:t>
            </a:r>
            <a:r>
              <a:rPr lang="en-US" dirty="0" smtClean="0"/>
              <a:t> program</a:t>
            </a:r>
          </a:p>
          <a:p>
            <a:endParaRPr lang="en-US" dirty="0" smtClean="0"/>
          </a:p>
          <a:p>
            <a:r>
              <a:rPr lang="en-US" dirty="0" smtClean="0"/>
              <a:t>Testing the charge deposition of protons to measure </a:t>
            </a:r>
            <a:r>
              <a:rPr lang="en-US" dirty="0" err="1" smtClean="0"/>
              <a:t>Birk’s</a:t>
            </a:r>
            <a:r>
              <a:rPr lang="en-US" dirty="0" smtClean="0"/>
              <a:t> Constant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726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During The Summer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Programming in </a:t>
            </a:r>
            <a:r>
              <a:rPr lang="en-US" dirty="0" err="1" smtClean="0"/>
              <a:t>LArSoft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Simulated experiments</a:t>
            </a:r>
          </a:p>
          <a:p>
            <a:endParaRPr lang="en-US" dirty="0"/>
          </a:p>
          <a:p>
            <a:r>
              <a:rPr lang="en-US" dirty="0" smtClean="0"/>
              <a:t>Tested saturation limits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Reasons for Research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US" dirty="0" smtClean="0"/>
              </a:p>
              <a:p>
                <a:r>
                  <a:rPr lang="en-US" dirty="0" smtClean="0"/>
                  <a:t>Studying </a:t>
                </a:r>
                <a:r>
                  <a:rPr lang="en-US" dirty="0" smtClean="0"/>
                  <a:t>the relationship between neutron energy, proton energy and measured charge in the detector</a:t>
                </a:r>
              </a:p>
              <a:p>
                <a:endParaRPr lang="en-US" dirty="0"/>
              </a:p>
              <a:p>
                <a:r>
                  <a:rPr lang="en-US" dirty="0" smtClean="0"/>
                  <a:t>No naturally occurring proton sources </a:t>
                </a:r>
              </a:p>
              <a:p>
                <a:endParaRPr lang="en-US" dirty="0"/>
              </a:p>
              <a:p>
                <a:r>
                  <a:rPr lang="en-US" dirty="0" smtClean="0"/>
                  <a:t>Need different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r>
                          <a:rPr lang="en-US" b="0" i="1" smtClean="0">
                            <a:latin typeface="Cambria Math"/>
                          </a:rPr>
                          <m:t>𝐸</m:t>
                        </m:r>
                      </m:num>
                      <m:den>
                        <m:r>
                          <a:rPr 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dirty="0" smtClean="0"/>
                  <a:t> values (i.e. </a:t>
                </a:r>
                <a:r>
                  <a:rPr lang="en-US" dirty="0" smtClean="0"/>
                  <a:t>lower </a:t>
                </a:r>
                <a:r>
                  <a:rPr lang="en-US" dirty="0" smtClean="0"/>
                  <a:t>value for </a:t>
                </a:r>
                <a:r>
                  <a:rPr lang="en-US" dirty="0" err="1" smtClean="0"/>
                  <a:t>Muons</a:t>
                </a:r>
                <a:r>
                  <a:rPr lang="en-US" dirty="0" smtClean="0"/>
                  <a:t> and </a:t>
                </a:r>
                <a:r>
                  <a:rPr lang="en-US" dirty="0" smtClean="0"/>
                  <a:t>higher </a:t>
                </a:r>
                <a:r>
                  <a:rPr lang="en-US" dirty="0" smtClean="0"/>
                  <a:t>values for Protons)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 cstate="print"/>
                <a:stretch>
                  <a:fillRect l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417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8" y="420158"/>
            <a:ext cx="9069705" cy="1260475"/>
          </a:xfrm>
        </p:spPr>
        <p:txBody>
          <a:bodyPr/>
          <a:lstStyle/>
          <a:p>
            <a:pPr algn="ctr"/>
            <a:r>
              <a:rPr lang="en-US" dirty="0" err="1" smtClean="0"/>
              <a:t>Birk’s</a:t>
            </a:r>
            <a:r>
              <a:rPr lang="en-US" dirty="0" smtClean="0"/>
              <a:t> Constant Calculation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3878" y="2268855"/>
                <a:ext cx="9069705" cy="3613362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𝑑𝐸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𝑑𝑥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 ∙ ∆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r>
                  <a:rPr lang="en-US" dirty="0" smtClean="0">
                    <a:ea typeface="Cambria Math"/>
                  </a:rPr>
                  <a:t>Ideal Situation: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∙ ∆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>
                    <a:ea typeface="Cambria Math"/>
                  </a:rPr>
                  <a:t>Actual Situation: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𝐷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𝑘</m:t>
                    </m:r>
                    <m:f>
                      <m:f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1+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𝐾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𝐵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 ∆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𝑄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endParaRPr lang="en-US" b="0" dirty="0" smtClean="0">
                  <a:ea typeface="Cambria Math"/>
                </a:endParaRPr>
              </a:p>
              <a:p>
                <a:pPr lvl="2"/>
                <a:r>
                  <a:rPr lang="en-US" dirty="0" smtClean="0">
                    <a:ea typeface="Cambria Math"/>
                  </a:rPr>
                  <a:t>K</a:t>
                </a:r>
                <a:r>
                  <a:rPr lang="en-US" baseline="-25000" dirty="0" smtClean="0">
                    <a:ea typeface="Cambria Math"/>
                  </a:rPr>
                  <a:t>B</a:t>
                </a:r>
                <a:r>
                  <a:rPr lang="en-US" dirty="0" smtClean="0">
                    <a:ea typeface="Cambria Math"/>
                  </a:rPr>
                  <a:t> = </a:t>
                </a:r>
                <a:r>
                  <a:rPr lang="en-US" dirty="0" err="1" smtClean="0">
                    <a:ea typeface="Cambria Math"/>
                  </a:rPr>
                  <a:t>Birk’s</a:t>
                </a:r>
                <a:r>
                  <a:rPr lang="en-US" dirty="0" smtClean="0">
                    <a:ea typeface="Cambria Math"/>
                  </a:rPr>
                  <a:t> Constant</a:t>
                </a:r>
                <a:endParaRPr lang="en-US" b="0" dirty="0" smtClean="0">
                  <a:ea typeface="Cambria Math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057400"/>
                <a:ext cx="8229600" cy="3276600"/>
              </a:xfrm>
              <a:blipFill rotWithShape="1">
                <a:blip r:embed="rId2" cstate="print"/>
                <a:stretch>
                  <a:fillRect l="-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17482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504825"/>
            <a:ext cx="9069705" cy="77010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" y="1495426"/>
            <a:ext cx="4648199" cy="3276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0125" y="3781425"/>
            <a:ext cx="5140325" cy="3626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38725" y="1800225"/>
            <a:ext cx="41148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 14 MeV Proton Total Charge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2925" y="5762625"/>
            <a:ext cx="4191000" cy="435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21 MeV Proton Total Charge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0600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Particles ID Identification for Tracks in </a:t>
            </a:r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pic>
        <p:nvPicPr>
          <p:cNvPr id="5" name="Content Placeholder 3" descr="MicroBooNE_detector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936" y="4285617"/>
            <a:ext cx="4954746" cy="3109173"/>
          </a:xfrm>
          <a:prstGeom prst="rect">
            <a:avLst/>
          </a:prstGeom>
        </p:spPr>
      </p:pic>
      <p:pic>
        <p:nvPicPr>
          <p:cNvPr id="6" name="Content Placeholder 3" descr="T96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6682" y="4285617"/>
            <a:ext cx="4534853" cy="31091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3872" y="4621743"/>
            <a:ext cx="1763554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MicroBooNE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42599" y="4621743"/>
            <a:ext cx="1679575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 err="1">
                <a:solidFill>
                  <a:prstClr val="white"/>
                </a:solidFill>
                <a:latin typeface="Calibri"/>
              </a:rPr>
              <a:t>ArgoNeuT</a:t>
            </a:r>
            <a:endParaRPr lang="en-US" sz="200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87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have I been trying to do in the past 9 weeks?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 identification for Tracks.</a:t>
            </a:r>
          </a:p>
          <a:p>
            <a:r>
              <a:rPr lang="en-US" dirty="0" smtClean="0"/>
              <a:t>Figure out the particles that are inside the detector in a particular event.</a:t>
            </a:r>
          </a:p>
          <a:p>
            <a:r>
              <a:rPr lang="en-US" dirty="0" smtClean="0"/>
              <a:t>Why </a:t>
            </a:r>
            <a:r>
              <a:rPr lang="en-US" dirty="0" err="1" smtClean="0"/>
              <a:t>Kaons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Measurement of </a:t>
            </a:r>
            <a:r>
              <a:rPr lang="en-US" dirty="0" err="1" smtClean="0"/>
              <a:t>cosmogenic</a:t>
            </a:r>
            <a:r>
              <a:rPr lang="en-US" dirty="0" smtClean="0"/>
              <a:t> </a:t>
            </a:r>
            <a:r>
              <a:rPr lang="en-US" dirty="0" err="1" smtClean="0"/>
              <a:t>kaon</a:t>
            </a:r>
            <a:r>
              <a:rPr lang="en-US" dirty="0" smtClean="0"/>
              <a:t> backgrounds for proton decay searches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6630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LArTPC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821" indent="-456821">
              <a:buFont typeface="Arial" pitchFamily="34" charset="0"/>
              <a:buChar char="•"/>
            </a:pPr>
            <a:r>
              <a:rPr lang="en-US" b="1" dirty="0"/>
              <a:t>L</a:t>
            </a:r>
            <a:r>
              <a:rPr lang="en-US" dirty="0" smtClean="0"/>
              <a:t>iquid </a:t>
            </a:r>
            <a:r>
              <a:rPr lang="en-US" b="1" dirty="0" smtClean="0"/>
              <a:t>Ar</a:t>
            </a:r>
            <a:r>
              <a:rPr lang="en-US" dirty="0" smtClean="0"/>
              <a:t>gon </a:t>
            </a:r>
            <a:r>
              <a:rPr lang="en-US" b="1" dirty="0"/>
              <a:t>T</a:t>
            </a:r>
            <a:r>
              <a:rPr lang="en-US" dirty="0" smtClean="0"/>
              <a:t>ime </a:t>
            </a:r>
            <a:r>
              <a:rPr lang="en-US" b="1" dirty="0"/>
              <a:t>P</a:t>
            </a:r>
            <a:r>
              <a:rPr lang="en-US" dirty="0" smtClean="0"/>
              <a:t>rojection </a:t>
            </a:r>
            <a:r>
              <a:rPr lang="en-US" b="1" dirty="0" smtClean="0"/>
              <a:t>C</a:t>
            </a:r>
            <a:r>
              <a:rPr lang="en-US" dirty="0" smtClean="0"/>
              <a:t>hamber</a:t>
            </a:r>
          </a:p>
          <a:p>
            <a:pPr marL="456821" indent="-456821">
              <a:buFont typeface="Arial" pitchFamily="34" charset="0"/>
              <a:buChar char="•"/>
            </a:pPr>
            <a:endParaRPr lang="en-US" dirty="0" smtClean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Reasons for using Argon</a:t>
            </a:r>
          </a:p>
          <a:p>
            <a:pPr marL="456821" indent="-456821">
              <a:buFont typeface="Arial" pitchFamily="34" charset="0"/>
              <a:buChar char="•"/>
            </a:pPr>
            <a:endParaRPr lang="en-US" dirty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Purpose of </a:t>
            </a:r>
            <a:r>
              <a:rPr lang="en-US" dirty="0" err="1" smtClean="0"/>
              <a:t>LArTPC</a:t>
            </a:r>
            <a:r>
              <a:rPr lang="en-US" dirty="0" smtClean="0"/>
              <a:t> experiments</a:t>
            </a:r>
          </a:p>
          <a:p>
            <a:pPr marL="456821" indent="-456821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76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</a:t>
            </a:r>
            <a:endParaRPr lang="en-US" dirty="0"/>
          </a:p>
        </p:txBody>
      </p:sp>
      <p:pic>
        <p:nvPicPr>
          <p:cNvPr id="4" name="Content Placeholder 3" descr="ProdsingleEnergyDepositionKaon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729" y="1886337"/>
            <a:ext cx="7935992" cy="4747789"/>
          </a:xfrm>
        </p:spPr>
      </p:pic>
      <p:sp>
        <p:nvSpPr>
          <p:cNvPr id="5" name="TextBox 4"/>
          <p:cNvSpPr txBox="1"/>
          <p:nvPr/>
        </p:nvSpPr>
        <p:spPr>
          <a:xfrm>
            <a:off x="4702810" y="2569401"/>
            <a:ext cx="2183448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Kaons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2810" y="2941108"/>
            <a:ext cx="2687320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Energy: 0.5 </a:t>
            </a:r>
            <a:r>
              <a:rPr lang="en-US" sz="2000" dirty="0" err="1">
                <a:solidFill>
                  <a:prstClr val="black"/>
                </a:solidFill>
                <a:latin typeface="Calibri"/>
              </a:rPr>
              <a:t>GeV</a:t>
            </a:r>
            <a:endParaRPr lang="en-US" sz="2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430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EnergyDepositionfinal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0729" y="1886337"/>
            <a:ext cx="7935992" cy="4747789"/>
          </a:xfrm>
        </p:spPr>
      </p:pic>
    </p:spTree>
    <p:extLst>
      <p:ext uri="{BB962C8B-B14F-4D97-AF65-F5344CB8AC3E}">
        <p14:creationId xmlns:p14="http://schemas.microsoft.com/office/powerpoint/2010/main" xmlns="" val="240529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Genie and </a:t>
            </a:r>
            <a:r>
              <a:rPr lang="en-US" dirty="0" err="1" smtClean="0"/>
              <a:t>Prodsingle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GeneratorprodsignelKaonfinal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3872" y="1886337"/>
            <a:ext cx="4198938" cy="4747789"/>
          </a:xfrm>
          <a:solidFill>
            <a:schemeClr val="tx1"/>
          </a:solidFill>
        </p:spPr>
      </p:pic>
      <p:sp>
        <p:nvSpPr>
          <p:cNvPr id="5" name="TextBox 4"/>
          <p:cNvSpPr txBox="1"/>
          <p:nvPr/>
        </p:nvSpPr>
        <p:spPr>
          <a:xfrm>
            <a:off x="1427639" y="1886337"/>
            <a:ext cx="2855278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Prodsingle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Generator MC</a:t>
            </a:r>
          </a:p>
        </p:txBody>
      </p:sp>
      <p:pic>
        <p:nvPicPr>
          <p:cNvPr id="6" name="Content Placeholder 5" descr="KaonGeneratedFinal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767" y="1886337"/>
            <a:ext cx="4870768" cy="47477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5542597" y="1886337"/>
            <a:ext cx="2519363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Genie Generator MC</a:t>
            </a:r>
          </a:p>
        </p:txBody>
      </p:sp>
    </p:spTree>
    <p:extLst>
      <p:ext uri="{BB962C8B-B14F-4D97-AF65-F5344CB8AC3E}">
        <p14:creationId xmlns:p14="http://schemas.microsoft.com/office/powerpoint/2010/main" xmlns="" val="144504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Kaon</a:t>
            </a:r>
            <a:r>
              <a:rPr lang="en-US" dirty="0" smtClean="0"/>
              <a:t> Count</a:t>
            </a:r>
            <a:endParaRPr lang="en-US" dirty="0"/>
          </a:p>
        </p:txBody>
      </p:sp>
      <p:pic>
        <p:nvPicPr>
          <p:cNvPr id="4" name="Content Placeholder 3" descr="KaonCounterFinalProdsingle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936" y="1886337"/>
            <a:ext cx="5206683" cy="4747789"/>
          </a:xfrm>
          <a:solidFill>
            <a:schemeClr val="tx1"/>
          </a:solidFill>
        </p:spPr>
      </p:pic>
      <p:pic>
        <p:nvPicPr>
          <p:cNvPr id="6" name="Content Placeholder 7" descr="KaonCounterFinal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06682" y="1886337"/>
            <a:ext cx="5206683" cy="4747789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7" name="TextBox 6"/>
          <p:cNvSpPr txBox="1"/>
          <p:nvPr/>
        </p:nvSpPr>
        <p:spPr>
          <a:xfrm>
            <a:off x="1091725" y="1563341"/>
            <a:ext cx="2771299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 err="1">
                <a:solidFill>
                  <a:prstClr val="black"/>
                </a:solidFill>
                <a:latin typeface="Calibri"/>
              </a:rPr>
              <a:t>Prodsingle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58619" y="1563341"/>
            <a:ext cx="3359150" cy="407291"/>
          </a:xfrm>
          <a:prstGeom prst="rect">
            <a:avLst/>
          </a:prstGeom>
          <a:noFill/>
        </p:spPr>
        <p:txBody>
          <a:bodyPr wrap="square" lIns="100783" tIns="50392" rIns="100783" bIns="50392" rtlCol="0">
            <a:spAutoFit/>
          </a:bodyPr>
          <a:lstStyle/>
          <a:p>
            <a:pPr defTabSz="50392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Genie</a:t>
            </a:r>
          </a:p>
        </p:txBody>
      </p:sp>
    </p:spTree>
    <p:extLst>
      <p:ext uri="{BB962C8B-B14F-4D97-AF65-F5344CB8AC3E}">
        <p14:creationId xmlns:p14="http://schemas.microsoft.com/office/powerpoint/2010/main" xmlns="" val="208132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Display </a:t>
            </a:r>
            <a:endParaRPr lang="en-US" dirty="0"/>
          </a:p>
        </p:txBody>
      </p:sp>
      <p:pic>
        <p:nvPicPr>
          <p:cNvPr id="6" name="Content Placeholder 5" descr="ProdsingleKaon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016762"/>
            <a:ext cx="4870768" cy="4991131"/>
          </a:xfrm>
          <a:solidFill>
            <a:schemeClr val="tx1"/>
          </a:solidFill>
        </p:spPr>
      </p:pic>
      <p:pic>
        <p:nvPicPr>
          <p:cNvPr id="7" name="Content Placeholder 3" descr="prodsingleKaon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0767" y="2016762"/>
            <a:ext cx="5206683" cy="49911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273758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Continue</a:t>
            </a:r>
            <a:endParaRPr lang="en-US" dirty="0"/>
          </a:p>
        </p:txBody>
      </p:sp>
      <p:pic>
        <p:nvPicPr>
          <p:cNvPr id="4" name="Content Placeholder 3" descr="prodsingleKaon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764667"/>
            <a:ext cx="5122704" cy="4991131"/>
          </a:xfrm>
          <a:solidFill>
            <a:schemeClr val="tx1"/>
          </a:solidFill>
        </p:spPr>
      </p:pic>
      <p:pic>
        <p:nvPicPr>
          <p:cNvPr id="5" name="Content Placeholder 3" descr="prodsingleKaon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22705" y="1764667"/>
            <a:ext cx="4975305" cy="49911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xmlns="" val="297624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809625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Problems with the Track and Possible Solution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Track Identifier is not working well</a:t>
            </a:r>
          </a:p>
          <a:p>
            <a:endParaRPr lang="en-US" dirty="0" smtClean="0"/>
          </a:p>
          <a:p>
            <a:r>
              <a:rPr lang="en-US" dirty="0" smtClean="0"/>
              <a:t>Use others trackers such as Bezier Track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3231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Conclusion…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Deana has developed an angular and timing resolution filter for the framework</a:t>
            </a:r>
          </a:p>
          <a:p>
            <a:r>
              <a:rPr lang="en-US" dirty="0" smtClean="0"/>
              <a:t>Mario has been developing ways to detect the energy deposition of particles and calibrating </a:t>
            </a:r>
            <a:r>
              <a:rPr lang="en-US" dirty="0" err="1" smtClean="0"/>
              <a:t>Birk’s</a:t>
            </a:r>
            <a:r>
              <a:rPr lang="en-US" dirty="0" smtClean="0"/>
              <a:t> Constant</a:t>
            </a:r>
          </a:p>
          <a:p>
            <a:r>
              <a:rPr lang="en-US" dirty="0" smtClean="0"/>
              <a:t>Andres has been working on an identifier for particle tracks.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10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Tim Bolton, Glenn Horton-Smith, David McKee</a:t>
            </a:r>
          </a:p>
          <a:p>
            <a:endParaRPr lang="en-US" dirty="0" smtClean="0"/>
          </a:p>
          <a:p>
            <a:r>
              <a:rPr lang="en-US" dirty="0" smtClean="0"/>
              <a:t>Larry Weaver and </a:t>
            </a:r>
            <a:r>
              <a:rPr lang="en-US" dirty="0" err="1" smtClean="0"/>
              <a:t>Kristan</a:t>
            </a:r>
            <a:r>
              <a:rPr lang="en-US" dirty="0" smtClean="0"/>
              <a:t> Corwin</a:t>
            </a:r>
          </a:p>
          <a:p>
            <a:endParaRPr lang="en-US" dirty="0" smtClean="0"/>
          </a:p>
          <a:p>
            <a:r>
              <a:rPr lang="en-US" dirty="0" smtClean="0"/>
              <a:t>National Science Foundation (NSF)</a:t>
            </a:r>
          </a:p>
          <a:p>
            <a:endParaRPr lang="en-US" dirty="0" smtClean="0"/>
          </a:p>
          <a:p>
            <a:r>
              <a:rPr lang="en-US" dirty="0" smtClean="0"/>
              <a:t>Kansas State University and the High Energy Physics Group</a:t>
            </a:r>
          </a:p>
          <a:p>
            <a:endParaRPr lang="en-US" dirty="0" smtClean="0"/>
          </a:p>
          <a:p>
            <a:r>
              <a:rPr lang="en-US" dirty="0" smtClean="0"/>
              <a:t>Fellow REU Students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up </a:t>
            </a:r>
            <a:endParaRPr lang="en-US" dirty="0"/>
          </a:p>
        </p:txBody>
      </p:sp>
      <p:pic>
        <p:nvPicPr>
          <p:cNvPr id="4" name="Content Placeholder 3" descr="bethe_bloch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1936" y="1579274"/>
            <a:ext cx="9573578" cy="5983577"/>
          </a:xfrm>
        </p:spPr>
      </p:pic>
    </p:spTree>
    <p:extLst>
      <p:ext uri="{BB962C8B-B14F-4D97-AF65-F5344CB8AC3E}">
        <p14:creationId xmlns:p14="http://schemas.microsoft.com/office/powerpoint/2010/main" xmlns="" val="21666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5501" y="123825"/>
            <a:ext cx="8602663" cy="1260475"/>
          </a:xfrm>
        </p:spPr>
        <p:txBody>
          <a:bodyPr/>
          <a:lstStyle/>
          <a:p>
            <a:r>
              <a:rPr lang="en-US" dirty="0" err="1" smtClean="0"/>
              <a:t>ArgoNeuT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501" y="1495425"/>
            <a:ext cx="8602663" cy="4762500"/>
          </a:xfrm>
        </p:spPr>
        <p:txBody>
          <a:bodyPr/>
          <a:lstStyle/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How does it work?</a:t>
            </a:r>
          </a:p>
          <a:p>
            <a:pPr marL="456821" indent="-456821">
              <a:buFont typeface="Arial" pitchFamily="34" charset="0"/>
              <a:buChar char="•"/>
            </a:pPr>
            <a:endParaRPr lang="en-US" dirty="0"/>
          </a:p>
          <a:p>
            <a:pPr marL="456821" indent="-456821">
              <a:buFont typeface="Arial" pitchFamily="34" charset="0"/>
              <a:buChar char="•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6" y="2352675"/>
            <a:ext cx="97536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86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Bethe – Bloch Equation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25" y="1876425"/>
            <a:ext cx="9601200" cy="190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325" y="4619625"/>
            <a:ext cx="9448800" cy="2308324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β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v/c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v = velocity of particle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= Energy of particle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z = particle charge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x = distance particle traveled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 = speed of light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 = electron charge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= electron rest mass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n = electron density of target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 = mean excitation of potential target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ε</a:t>
            </a:r>
            <a:r>
              <a:rPr kumimoji="0" lang="en-US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0</a:t>
            </a:r>
            <a:r>
              <a:rPr kumimoji="0" lang="en-US" b="0" i="0" u="none" strike="noStrike" kern="0" cap="none" spc="0" normalizeH="0" baseline="30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= vacuum permittivity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75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Neutrino Beam Physics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821" indent="-456821">
              <a:buFont typeface="Arial" pitchFamily="34" charset="0"/>
              <a:buChar char="•"/>
            </a:pPr>
            <a:endParaRPr lang="en-US" dirty="0" smtClean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What are neutrinos?</a:t>
            </a:r>
          </a:p>
          <a:p>
            <a:pPr marL="856539" lvl="1" indent="-456821">
              <a:buFont typeface="Arial" pitchFamily="34" charset="0"/>
              <a:buChar char="•"/>
            </a:pPr>
            <a:r>
              <a:rPr lang="en-US" dirty="0" smtClean="0"/>
              <a:t>Why neutrinos?</a:t>
            </a:r>
          </a:p>
          <a:p>
            <a:pPr marL="856539" lvl="1" indent="-456821">
              <a:buFont typeface="Arial" pitchFamily="34" charset="0"/>
              <a:buChar char="•"/>
            </a:pPr>
            <a:endParaRPr lang="en-US" dirty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Neutrino oscillations</a:t>
            </a:r>
          </a:p>
          <a:p>
            <a:pPr marL="856539" lvl="1" indent="-456821">
              <a:buFont typeface="Arial" pitchFamily="34" charset="0"/>
              <a:buChar char="•"/>
            </a:pPr>
            <a:r>
              <a:rPr lang="en-US" dirty="0" smtClean="0"/>
              <a:t>What is neutrino mixing?</a:t>
            </a:r>
          </a:p>
        </p:txBody>
      </p:sp>
    </p:spTree>
    <p:extLst>
      <p:ext uri="{BB962C8B-B14F-4D97-AF65-F5344CB8AC3E}">
        <p14:creationId xmlns:p14="http://schemas.microsoft.com/office/powerpoint/2010/main" xmlns="" val="288945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in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6821" indent="-456821">
              <a:buFont typeface="Arial" pitchFamily="34" charset="0"/>
              <a:buChar char="•"/>
            </a:pPr>
            <a:endParaRPr lang="en-US" dirty="0" smtClean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Learning to use C++</a:t>
            </a:r>
          </a:p>
          <a:p>
            <a:pPr marL="456821" indent="-456821">
              <a:buFont typeface="Arial" pitchFamily="34" charset="0"/>
              <a:buChar char="•"/>
            </a:pPr>
            <a:endParaRPr lang="en-US" dirty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Programming within a framework (</a:t>
            </a:r>
            <a:r>
              <a:rPr lang="en-US" dirty="0" err="1" smtClean="0"/>
              <a:t>LArSoft</a:t>
            </a:r>
            <a:r>
              <a:rPr lang="en-US" dirty="0" smtClean="0"/>
              <a:t>)</a:t>
            </a:r>
          </a:p>
          <a:p>
            <a:pPr marL="456821" indent="-456821">
              <a:buFont typeface="Arial" pitchFamily="34" charset="0"/>
              <a:buChar char="•"/>
            </a:pPr>
            <a:endParaRPr lang="en-US" dirty="0"/>
          </a:p>
          <a:p>
            <a:pPr marL="456821" indent="-456821">
              <a:buFont typeface="Arial" pitchFamily="34" charset="0"/>
              <a:buChar char="•"/>
            </a:pPr>
            <a:r>
              <a:rPr lang="en-US" dirty="0" smtClean="0"/>
              <a:t>Programming for detector independence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8386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038225"/>
            <a:ext cx="8566150" cy="1620839"/>
          </a:xfrm>
        </p:spPr>
        <p:txBody>
          <a:bodyPr/>
          <a:lstStyle/>
          <a:p>
            <a:r>
              <a:rPr lang="en-US" dirty="0" smtClean="0"/>
              <a:t>Calculating Resolutions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300" y="3525837"/>
            <a:ext cx="7054850" cy="1931988"/>
          </a:xfrm>
        </p:spPr>
        <p:txBody>
          <a:bodyPr/>
          <a:lstStyle/>
          <a:p>
            <a:r>
              <a:rPr lang="en-US" dirty="0" smtClean="0"/>
              <a:t>By Deana Del </a:t>
            </a:r>
            <a:r>
              <a:rPr lang="en-US" dirty="0" err="1" smtClean="0"/>
              <a:t>Vecchio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34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>
              <a:tabLst>
                <a:tab pos="723451" algn="l"/>
                <a:tab pos="1446896" algn="l"/>
                <a:tab pos="2170350" algn="l"/>
                <a:tab pos="2893799" algn="l"/>
                <a:tab pos="3617248" algn="l"/>
                <a:tab pos="4340700" algn="l"/>
                <a:tab pos="5064149" algn="l"/>
                <a:tab pos="5787599" algn="l"/>
                <a:tab pos="6511048" algn="l"/>
                <a:tab pos="7234499" algn="l"/>
                <a:tab pos="7957949" algn="l"/>
              </a:tabLst>
            </a:pPr>
            <a:r>
              <a:rPr lang="en-US" dirty="0" smtClean="0"/>
              <a:t>Goals:</a:t>
            </a:r>
          </a:p>
        </p:txBody>
      </p:sp>
      <p:sp>
        <p:nvSpPr>
          <p:cNvPr id="15363" name="Content Placeholder 5"/>
          <p:cNvSpPr>
            <a:spLocks noGrp="1"/>
          </p:cNvSpPr>
          <p:nvPr>
            <p:ph idx="1"/>
          </p:nvPr>
        </p:nvSpPr>
        <p:spPr>
          <a:xfrm>
            <a:off x="739782" y="2524125"/>
            <a:ext cx="8602663" cy="4762500"/>
          </a:xfrm>
        </p:spPr>
        <p:txBody>
          <a:bodyPr/>
          <a:lstStyle/>
          <a:p>
            <a:pPr eaLnBrk="1">
              <a:buFont typeface="Arial" charset="0"/>
              <a:buChar char="•"/>
            </a:pPr>
            <a:r>
              <a:rPr lang="en-US" smtClean="0"/>
              <a:t>Calibrating the uncertainty of the timing differences between wires</a:t>
            </a:r>
          </a:p>
          <a:p>
            <a:pPr eaLnBrk="1">
              <a:buFont typeface="Arial" charset="0"/>
              <a:buChar char="•"/>
            </a:pPr>
            <a:endParaRPr lang="en-US" smtClean="0"/>
          </a:p>
          <a:p>
            <a:pPr eaLnBrk="1">
              <a:buFont typeface="Arial" charset="0"/>
              <a:buChar char="•"/>
            </a:pPr>
            <a:r>
              <a:rPr lang="en-US" smtClean="0"/>
              <a:t>Calculating the angular resolution between track like objects</a:t>
            </a: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914400" y="1828806"/>
            <a:ext cx="86868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83" tIns="45691" rIns="91383" bIns="45691" anchor="ctr"/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6915" eaLnBrk="1"/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9799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771532" y="-146050"/>
            <a:ext cx="8602663" cy="1260475"/>
          </a:xfrm>
        </p:spPr>
        <p:txBody>
          <a:bodyPr/>
          <a:lstStyle/>
          <a:p>
            <a:pPr eaLnBrk="1"/>
            <a:r>
              <a:rPr lang="en-US" smtClean="0"/>
              <a:t>Uncertainty on Wires</a:t>
            </a:r>
          </a:p>
        </p:txBody>
      </p:sp>
      <p:pic>
        <p:nvPicPr>
          <p:cNvPr id="17411" name="Content Placeholder 3" descr="Track Angle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8" t="9843" r="1688" b="18282"/>
          <a:stretch>
            <a:fillRect/>
          </a:stretch>
        </p:blipFill>
        <p:spPr>
          <a:xfrm>
            <a:off x="85731" y="1114425"/>
            <a:ext cx="4589463" cy="3355976"/>
          </a:xfrm>
        </p:spPr>
      </p:pic>
      <p:pic>
        <p:nvPicPr>
          <p:cNvPr id="17412" name="Picture 4" descr="3pts ALL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999" t="9843" r="1688" b="17578"/>
          <a:stretch>
            <a:fillRect/>
          </a:stretch>
        </p:blipFill>
        <p:spPr bwMode="auto">
          <a:xfrm>
            <a:off x="5114925" y="3944938"/>
            <a:ext cx="4833938" cy="349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267325" y="2274888"/>
            <a:ext cx="3200400" cy="435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6915" eaLnBrk="1"/>
            <a:r>
              <a:rPr lang="en-US">
                <a:solidFill>
                  <a:srgbClr val="000000"/>
                </a:solidFill>
              </a:rPr>
              <a:t>Spread in the angles</a:t>
            </a:r>
          </a:p>
        </p:txBody>
      </p:sp>
      <p:sp>
        <p:nvSpPr>
          <p:cNvPr id="17414" name="TextBox 6"/>
          <p:cNvSpPr txBox="1">
            <a:spLocks noChangeArrowheads="1"/>
          </p:cNvSpPr>
          <p:nvPr/>
        </p:nvSpPr>
        <p:spPr bwMode="auto">
          <a:xfrm>
            <a:off x="619131" y="5381631"/>
            <a:ext cx="4419600" cy="77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83" tIns="45691" rIns="91383" bIns="45691">
            <a:spAutoFit/>
          </a:bodyPr>
          <a:lstStyle>
            <a:lvl1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1pPr>
            <a:lvl2pPr marL="37931725" indent="-37474525"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2pPr>
            <a:lvl3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3pPr>
            <a:lvl4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4pPr>
            <a:lvl5pPr eaLnBrk="0"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5pPr>
            <a:lvl6pPr marL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6pPr>
            <a:lvl7pPr marL="9144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7pPr>
            <a:lvl8pPr marL="13716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8pPr>
            <a:lvl9pPr marL="18288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6" charset="0"/>
                <a:ea typeface="msmincho" charset="0"/>
                <a:cs typeface="msmincho" charset="0"/>
              </a:defRPr>
            </a:lvl9pPr>
          </a:lstStyle>
          <a:p>
            <a:pPr defTabSz="456915" eaLnBrk="1"/>
            <a:r>
              <a:rPr lang="en-US">
                <a:solidFill>
                  <a:srgbClr val="000000"/>
                </a:solidFill>
              </a:rPr>
              <a:t>Timing difference between</a:t>
            </a:r>
          </a:p>
          <a:p>
            <a:pPr defTabSz="456915" eaLnBrk="1"/>
            <a:r>
              <a:rPr lang="en-US">
                <a:solidFill>
                  <a:srgbClr val="000000"/>
                </a:solidFill>
              </a:rPr>
              <a:t>hits on three consecutive wires</a:t>
            </a:r>
          </a:p>
        </p:txBody>
      </p:sp>
    </p:spTree>
    <p:extLst>
      <p:ext uri="{BB962C8B-B14F-4D97-AF65-F5344CB8AC3E}">
        <p14:creationId xmlns:p14="http://schemas.microsoft.com/office/powerpoint/2010/main" xmlns="" val="423540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739782" y="-28573"/>
            <a:ext cx="8602663" cy="1260475"/>
          </a:xfrm>
        </p:spPr>
        <p:txBody>
          <a:bodyPr/>
          <a:lstStyle/>
          <a:p>
            <a:pPr eaLnBrk="1"/>
            <a:r>
              <a:rPr lang="en-US" smtClean="0"/>
              <a:t>Timing spread (1,3,5,7)</a:t>
            </a:r>
          </a:p>
        </p:txBody>
      </p:sp>
      <p:pic>
        <p:nvPicPr>
          <p:cNvPr id="18435" name="Content Placeholder 3" descr="3pts 1.p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125" t="9843" r="1125" b="17578"/>
          <a:stretch>
            <a:fillRect/>
          </a:stretch>
        </p:blipFill>
        <p:spPr>
          <a:xfrm>
            <a:off x="466728" y="1589094"/>
            <a:ext cx="3743325" cy="2725737"/>
          </a:xfrm>
        </p:spPr>
      </p:pic>
      <p:pic>
        <p:nvPicPr>
          <p:cNvPr id="18436" name="Picture 5" descr="3pts 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8" t="10547" r="1688" b="17578"/>
          <a:stretch>
            <a:fillRect/>
          </a:stretch>
        </p:blipFill>
        <p:spPr bwMode="auto">
          <a:xfrm>
            <a:off x="6181728" y="1584325"/>
            <a:ext cx="3733800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7" descr="3pts 5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687" t="10547" r="1125" b="18282"/>
          <a:stretch>
            <a:fillRect/>
          </a:stretch>
        </p:blipFill>
        <p:spPr bwMode="auto">
          <a:xfrm>
            <a:off x="390532" y="4543430"/>
            <a:ext cx="3814763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8" descr="3pts 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813" t="10547" r="1688" b="18282"/>
          <a:stretch>
            <a:fillRect/>
          </a:stretch>
        </p:blipFill>
        <p:spPr bwMode="auto">
          <a:xfrm>
            <a:off x="6181728" y="4543430"/>
            <a:ext cx="3733800" cy="274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198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effectLst/>
            <a:latin typeface="Times New Roman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msmincho"/>
        <a:cs typeface="msmincho"/>
      </a:majorFont>
      <a:minorFont>
        <a:latin typeface="Times New Roman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pitchFamily="-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-84" charset="0"/>
          <a:buNone/>
          <a:tabLst/>
          <a:defRPr kumimoji="0" lang="en-GB" sz="2400" b="0" i="0" u="none" strike="noStrike" cap="none" normalizeH="0" baseline="0">
            <a:ln>
              <a:noFill/>
            </a:ln>
            <a:effectLst/>
            <a:latin typeface="Times New Roman" pitchFamily="-8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1593</TotalTime>
  <Words>476</Words>
  <Application>Microsoft Office PowerPoint</Application>
  <PresentationFormat>Custom</PresentationFormat>
  <Paragraphs>122</Paragraphs>
  <Slides>30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Office Theme</vt:lpstr>
      <vt:lpstr>Flow</vt:lpstr>
      <vt:lpstr>1_Flow</vt:lpstr>
      <vt:lpstr>1_Office Theme</vt:lpstr>
      <vt:lpstr>2_Flow</vt:lpstr>
      <vt:lpstr>2_Office Theme</vt:lpstr>
      <vt:lpstr>3_Office Theme</vt:lpstr>
      <vt:lpstr>Software Improvement for Liquid Argon Neutrino Oscillation Physics </vt:lpstr>
      <vt:lpstr>LArTPC</vt:lpstr>
      <vt:lpstr>ArgoNeuT</vt:lpstr>
      <vt:lpstr>Neutrino Beam Physics</vt:lpstr>
      <vt:lpstr>Challenges in Programming</vt:lpstr>
      <vt:lpstr>Calculating Resolutions</vt:lpstr>
      <vt:lpstr>Goals:</vt:lpstr>
      <vt:lpstr>Uncertainty on Wires</vt:lpstr>
      <vt:lpstr>Timing spread (1,3,5,7)</vt:lpstr>
      <vt:lpstr>The Uncertainty</vt:lpstr>
      <vt:lpstr>Differentiating between tracks</vt:lpstr>
      <vt:lpstr>Testing the Feasibility of Neutron Source for LArTPC in MicroBooNE Experiment and Birk’s Constant Calibration</vt:lpstr>
      <vt:lpstr>Big Picture</vt:lpstr>
      <vt:lpstr>During The Summer</vt:lpstr>
      <vt:lpstr>Reasons for Research</vt:lpstr>
      <vt:lpstr>Birk’s Constant Calculation</vt:lpstr>
      <vt:lpstr>Results</vt:lpstr>
      <vt:lpstr>Particles ID Identification for Tracks in LArTPC</vt:lpstr>
      <vt:lpstr>What have I been trying to do in the past 9 weeks?</vt:lpstr>
      <vt:lpstr>Results </vt:lpstr>
      <vt:lpstr>Slide 21</vt:lpstr>
      <vt:lpstr>Genie and Prodsingle </vt:lpstr>
      <vt:lpstr>Kaon Count</vt:lpstr>
      <vt:lpstr>Event Display </vt:lpstr>
      <vt:lpstr>Continue</vt:lpstr>
      <vt:lpstr>Problems with the Track and Possible Solution  </vt:lpstr>
      <vt:lpstr>In Conclusion…</vt:lpstr>
      <vt:lpstr>Acknowledgements</vt:lpstr>
      <vt:lpstr>Back up </vt:lpstr>
      <vt:lpstr>Bethe – Bloch Equation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Default</dc:title>
  <dc:creator>Del Vecchio</dc:creator>
  <cp:lastModifiedBy>mariojohnson</cp:lastModifiedBy>
  <cp:revision>18</cp:revision>
  <cp:lastPrinted>1601-01-01T00:00:00Z</cp:lastPrinted>
  <dcterms:created xsi:type="dcterms:W3CDTF">2012-07-26T16:00:39Z</dcterms:created>
  <dcterms:modified xsi:type="dcterms:W3CDTF">2012-07-30T20:59:44Z</dcterms:modified>
</cp:coreProperties>
</file>