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0" r:id="rId3"/>
    <p:sldId id="257" r:id="rId4"/>
    <p:sldId id="261" r:id="rId5"/>
    <p:sldId id="258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F4A3-44C9-4422-995C-2EBB677DFED7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9C91-E00C-47AB-9DE3-61CE9998D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F4A3-44C9-4422-995C-2EBB677DFED7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9C91-E00C-47AB-9DE3-61CE9998D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F4A3-44C9-4422-995C-2EBB677DFED7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9C91-E00C-47AB-9DE3-61CE9998D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F4A3-44C9-4422-995C-2EBB677DFED7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9C91-E00C-47AB-9DE3-61CE9998D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F4A3-44C9-4422-995C-2EBB677DFED7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9C91-E00C-47AB-9DE3-61CE9998D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F4A3-44C9-4422-995C-2EBB677DFED7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9C91-E00C-47AB-9DE3-61CE9998D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F4A3-44C9-4422-995C-2EBB677DFED7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9C91-E00C-47AB-9DE3-61CE9998D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F4A3-44C9-4422-995C-2EBB677DFED7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9C91-E00C-47AB-9DE3-61CE9998D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F4A3-44C9-4422-995C-2EBB677DFED7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9C91-E00C-47AB-9DE3-61CE9998D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F4A3-44C9-4422-995C-2EBB677DFED7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9C91-E00C-47AB-9DE3-61CE9998DA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F4A3-44C9-4422-995C-2EBB677DFED7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169C91-E00C-47AB-9DE3-61CE9998DA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169C91-E00C-47AB-9DE3-61CE9998DA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3FF4A3-44C9-4422-995C-2EBB677DFED7}" type="datetimeFigureOut">
              <a:rPr lang="en-US" smtClean="0"/>
              <a:pPr/>
              <a:t>8/2/2012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124200"/>
            <a:ext cx="7543800" cy="2593975"/>
          </a:xfrm>
        </p:spPr>
        <p:txBody>
          <a:bodyPr>
            <a:normAutofit fontScale="90000"/>
          </a:bodyPr>
          <a:lstStyle/>
          <a:p>
            <a:r>
              <a:rPr lang="en-US" dirty="0"/>
              <a:t>Rotating Pulsed Magnetic Field Design </a:t>
            </a:r>
            <a:r>
              <a:rPr lang="en-US" dirty="0" smtClean="0"/>
              <a:t>and a Pulsed Field Study of Nanoparticle Phase Dynamics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646176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J. Nick Moore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7214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ck\Desktop\some figures\Phase vs Pulse Dur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890198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40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ck\Desktop\some figures\Avg. Pha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890198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947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Light Scattering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5453" y="4495800"/>
            <a:ext cx="75438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EMG 707 nominal particle diameter: 10nm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7288653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81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relative increase in phase delay as nanoparticle concentration increases</a:t>
            </a:r>
          </a:p>
          <a:p>
            <a:pPr lvl="1"/>
            <a:r>
              <a:rPr lang="en-US" dirty="0"/>
              <a:t>This may be due to stronger dipole-dipole interactions as particle spacing shrinks</a:t>
            </a:r>
          </a:p>
          <a:p>
            <a:pPr lvl="1"/>
            <a:r>
              <a:rPr lang="en-US" dirty="0"/>
              <a:t>Or it may be due to longer relaxation times of aggregates that are forming at higher concentrations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/>
              <a:t>There is </a:t>
            </a:r>
            <a:r>
              <a:rPr lang="en-US" dirty="0" smtClean="0"/>
              <a:t>a relative phase decrease as the magnetic pulse diminishes and cycles through more peaks</a:t>
            </a:r>
          </a:p>
          <a:p>
            <a:pPr lvl="1"/>
            <a:r>
              <a:rPr lang="en-US" dirty="0" smtClean="0"/>
              <a:t>This may be evidence of the system becoming more ordered through consecutive exposure to field peaks, allowing it to respond more quickly</a:t>
            </a:r>
          </a:p>
        </p:txBody>
      </p:sp>
    </p:spTree>
    <p:extLst>
      <p:ext uri="{BB962C8B-B14F-4D97-AF65-F5344CB8AC3E}">
        <p14:creationId xmlns="" xmlns:p14="http://schemas.microsoft.com/office/powerpoint/2010/main" val="415447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thebig12basketballblog.files.wordpress.com/2010/11/7881730911184313124967_610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554980"/>
            <a:ext cx="1447800" cy="130302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7620000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Potatoes come in purple!?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Z:\purple potatoes.JPG"/>
          <p:cNvPicPr>
            <a:picLocks noChangeAspect="1" noChangeArrowheads="1"/>
          </p:cNvPicPr>
          <p:nvPr/>
        </p:nvPicPr>
        <p:blipFill>
          <a:blip r:embed="rId3" cstate="print"/>
          <a:srcRect l="9712" t="1185" r="9578"/>
          <a:stretch>
            <a:fillRect/>
          </a:stretch>
        </p:blipFill>
        <p:spPr bwMode="auto">
          <a:xfrm>
            <a:off x="685800" y="228600"/>
            <a:ext cx="7107920" cy="582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Magnetic Hyperthermia vs. </a:t>
            </a:r>
            <a:r>
              <a:rPr lang="en-US" sz="3600" dirty="0" err="1" smtClean="0"/>
              <a:t>Nanodrills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6858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Magnetic Hyperthermia: </a:t>
            </a:r>
            <a:r>
              <a:rPr lang="en-US" sz="2000" dirty="0" err="1" smtClean="0"/>
              <a:t>Superparamagnetic</a:t>
            </a:r>
            <a:r>
              <a:rPr lang="en-US" sz="2000" dirty="0" smtClean="0"/>
              <a:t> nanoparticles absorb power from AC magnetic fields and heat surrounding tissue via Neel and Brownian  relaxation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</a:rPr>
              <a:t>Nanodrills</a:t>
            </a:r>
            <a:r>
              <a:rPr lang="en-US" sz="2000" dirty="0" smtClean="0">
                <a:solidFill>
                  <a:schemeClr val="tx2"/>
                </a:solidFill>
              </a:rPr>
              <a:t>:</a:t>
            </a:r>
            <a:r>
              <a:rPr lang="en-US" sz="2000" dirty="0" smtClean="0"/>
              <a:t> Magnetic </a:t>
            </a:r>
            <a:r>
              <a:rPr lang="en-US" sz="2000" dirty="0" err="1"/>
              <a:t>nanorods</a:t>
            </a:r>
            <a:r>
              <a:rPr lang="en-US" sz="2000" dirty="0"/>
              <a:t> </a:t>
            </a:r>
            <a:r>
              <a:rPr lang="en-US" sz="2000" dirty="0" smtClean="0"/>
              <a:t>cut </a:t>
            </a:r>
            <a:r>
              <a:rPr lang="en-US" sz="2000" dirty="0"/>
              <a:t>through surrounding tissue cells as they rotate in the presence of a </a:t>
            </a:r>
            <a:r>
              <a:rPr lang="en-US" sz="2000" dirty="0" smtClean="0"/>
              <a:t>high-frequency rotating </a:t>
            </a:r>
            <a:r>
              <a:rPr lang="en-US" sz="2000" dirty="0"/>
              <a:t>magnetic field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057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Helmholtz Coil</a:t>
            </a:r>
            <a:endParaRPr lang="en-US" sz="1800" dirty="0"/>
          </a:p>
        </p:txBody>
      </p:sp>
      <p:pic>
        <p:nvPicPr>
          <p:cNvPr id="4" name="Picture 2" descr="C:\Users\Nick\Desktop\setup\co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" y="2133601"/>
            <a:ext cx="8398933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22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20000" cy="1143000"/>
          </a:xfrm>
        </p:spPr>
        <p:txBody>
          <a:bodyPr/>
          <a:lstStyle/>
          <a:p>
            <a:r>
              <a:rPr lang="en-US" sz="4000" dirty="0" smtClean="0"/>
              <a:t>Single Coil RLC Circuit</a:t>
            </a:r>
            <a:endParaRPr lang="en-US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630604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17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09" y="152400"/>
            <a:ext cx="7620000" cy="1143000"/>
          </a:xfrm>
        </p:spPr>
        <p:txBody>
          <a:bodyPr/>
          <a:lstStyle/>
          <a:p>
            <a:r>
              <a:rPr lang="en-US" sz="4000" dirty="0" smtClean="0"/>
              <a:t>Rotating Magnetic Field Model</a:t>
            </a:r>
            <a:endParaRPr lang="en-US" sz="4000" dirty="0"/>
          </a:p>
        </p:txBody>
      </p:sp>
      <p:pic>
        <p:nvPicPr>
          <p:cNvPr id="2050" name="Picture 2" descr="C:\Users\Nick\Desktop\Rotating Fiel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189" r="4625"/>
          <a:stretch/>
        </p:blipFill>
        <p:spPr bwMode="auto">
          <a:xfrm>
            <a:off x="4495800" y="1026859"/>
            <a:ext cx="3326859" cy="581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ck\Desktop\Rotating Fiel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61" t="1334" r="63445"/>
          <a:stretch/>
        </p:blipFill>
        <p:spPr bwMode="auto">
          <a:xfrm>
            <a:off x="838200" y="1104410"/>
            <a:ext cx="2986391" cy="5739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76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ck\Desktop\DSC040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82" r="18511"/>
          <a:stretch/>
        </p:blipFill>
        <p:spPr bwMode="auto">
          <a:xfrm>
            <a:off x="0" y="3000374"/>
            <a:ext cx="4464995" cy="385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ick\Desktop\DSC04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333997" cy="3000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Nick\Desktop\setup\DSCN29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12" t="12813" r="8260"/>
          <a:stretch/>
        </p:blipFill>
        <p:spPr bwMode="auto">
          <a:xfrm>
            <a:off x="4464995" y="3321671"/>
            <a:ext cx="4653351" cy="3536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96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Faraday Rotation</a:t>
            </a:r>
            <a:endParaRPr lang="en-US" dirty="0"/>
          </a:p>
        </p:txBody>
      </p:sp>
      <p:pic>
        <p:nvPicPr>
          <p:cNvPr id="4" name="Picture 3" descr="C:\Users\Nick\Desktop\F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472545"/>
            <a:ext cx="4305300" cy="390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Nick\Desktop\F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2100"/>
            <a:ext cx="5229226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410200" y="4802831"/>
                <a:ext cx="18712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𝒱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ea typeface="Cambria Math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802831"/>
                <a:ext cx="1871218" cy="5847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58" t="14990" b="14176"/>
          <a:stretch/>
        </p:blipFill>
        <p:spPr bwMode="auto">
          <a:xfrm rot="16200000">
            <a:off x="5420591" y="533402"/>
            <a:ext cx="3571011" cy="250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53993" y="3533001"/>
            <a:ext cx="2428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EMG 707 nanoparticle solution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0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52400" y="0"/>
            <a:ext cx="8610600" cy="6858000"/>
            <a:chOff x="381000" y="381000"/>
            <a:chExt cx="7943217" cy="6119373"/>
          </a:xfrm>
        </p:grpSpPr>
        <p:pic>
          <p:nvPicPr>
            <p:cNvPr id="1027" name="Picture 3" descr="C:\Users\Nick\Desktop\some figures\10us capture 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81000"/>
              <a:ext cx="7943217" cy="61193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962400" y="3810000"/>
                  <a:ext cx="1100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phase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810000"/>
                  <a:ext cx="1100622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1105" r="-1105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4494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Nick\Desktop\some figures\sample field and rotatio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890198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2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675</TotalTime>
  <Words>179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Rotating Pulsed Magnetic Field Design and a Pulsed Field Study of Nanoparticle Phase Dynamics </vt:lpstr>
      <vt:lpstr>Magnetic Hyperthermia vs. Nanodrills </vt:lpstr>
      <vt:lpstr>Nested Helmholtz Coil</vt:lpstr>
      <vt:lpstr>Single Coil RLC Circuit</vt:lpstr>
      <vt:lpstr>Rotating Magnetic Field Model</vt:lpstr>
      <vt:lpstr>Slide 6</vt:lpstr>
      <vt:lpstr>Faraday Rotation</vt:lpstr>
      <vt:lpstr>Slide 8</vt:lpstr>
      <vt:lpstr>Slide 9</vt:lpstr>
      <vt:lpstr>Slide 10</vt:lpstr>
      <vt:lpstr>Slide 11</vt:lpstr>
      <vt:lpstr>Dynamic Light Scattering Results</vt:lpstr>
      <vt:lpstr>Conclusions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Moore, John</cp:lastModifiedBy>
  <cp:revision>44</cp:revision>
  <dcterms:created xsi:type="dcterms:W3CDTF">2012-07-31T19:52:36Z</dcterms:created>
  <dcterms:modified xsi:type="dcterms:W3CDTF">2012-08-03T03:58:00Z</dcterms:modified>
</cp:coreProperties>
</file>