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8" r:id="rId4"/>
    <p:sldId id="259" r:id="rId5"/>
    <p:sldId id="260" r:id="rId6"/>
    <p:sldId id="269" r:id="rId7"/>
    <p:sldId id="271" r:id="rId8"/>
    <p:sldId id="272" r:id="rId9"/>
    <p:sldId id="273" r:id="rId10"/>
    <p:sldId id="270" r:id="rId11"/>
    <p:sldId id="266" r:id="rId12"/>
    <p:sldId id="261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 autoAdjust="0"/>
    <p:restoredTop sz="94660"/>
  </p:normalViewPr>
  <p:slideViewPr>
    <p:cSldViewPr>
      <p:cViewPr>
        <p:scale>
          <a:sx n="80" d="100"/>
          <a:sy n="80" d="100"/>
        </p:scale>
        <p:origin x="-1320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91963F-2A89-4998-929D-9894CDA02DB6}" type="doc">
      <dgm:prSet loTypeId="urn:microsoft.com/office/officeart/2005/8/layout/hierarchy2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416EAE4-8186-490C-817A-D2F53080B2C3}">
      <dgm:prSet phldrT="[Text]" custT="1"/>
      <dgm:spPr/>
      <dgm:t>
        <a:bodyPr/>
        <a:lstStyle/>
        <a:p>
          <a:r>
            <a:rPr lang="en-US" sz="1800" dirty="0" smtClean="0"/>
            <a:t>We hypothesize two major solution strategies</a:t>
          </a:r>
          <a:r>
            <a:rPr lang="en-US" sz="1300" dirty="0" smtClean="0"/>
            <a:t>:</a:t>
          </a:r>
          <a:endParaRPr lang="en-US" sz="1300" dirty="0"/>
        </a:p>
      </dgm:t>
    </dgm:pt>
    <dgm:pt modelId="{E86FFD59-3219-482F-8BC3-0B78FFEC3544}" type="parTrans" cxnId="{4805FA11-DB25-4477-AD0C-62A9B5D1AA8F}">
      <dgm:prSet/>
      <dgm:spPr/>
      <dgm:t>
        <a:bodyPr/>
        <a:lstStyle/>
        <a:p>
          <a:endParaRPr lang="en-US"/>
        </a:p>
      </dgm:t>
    </dgm:pt>
    <dgm:pt modelId="{615D6067-4EBE-414A-8D09-1687117DB36E}" type="sibTrans" cxnId="{4805FA11-DB25-4477-AD0C-62A9B5D1AA8F}">
      <dgm:prSet/>
      <dgm:spPr/>
      <dgm:t>
        <a:bodyPr/>
        <a:lstStyle/>
        <a:p>
          <a:endParaRPr lang="en-US"/>
        </a:p>
      </dgm:t>
    </dgm:pt>
    <dgm:pt modelId="{4EF147D0-B4D6-4B43-907C-E1EF2B21BCD1}">
      <dgm:prSet phldrT="[Text]"/>
      <dgm:spPr/>
      <dgm:t>
        <a:bodyPr/>
        <a:lstStyle/>
        <a:p>
          <a:r>
            <a:rPr lang="en-US" dirty="0" smtClean="0"/>
            <a:t>use kinematics equations only</a:t>
          </a:r>
          <a:endParaRPr lang="en-US" dirty="0"/>
        </a:p>
      </dgm:t>
    </dgm:pt>
    <dgm:pt modelId="{5924187A-61A4-40EF-89D6-1F2D9511E96E}" type="parTrans" cxnId="{4C3EDA82-7A5D-4475-8D63-62ECFE7FB5A6}">
      <dgm:prSet/>
      <dgm:spPr/>
      <dgm:t>
        <a:bodyPr/>
        <a:lstStyle/>
        <a:p>
          <a:endParaRPr lang="en-US"/>
        </a:p>
      </dgm:t>
    </dgm:pt>
    <dgm:pt modelId="{9863A4D7-288D-4C37-AFAA-F93DC676FDFD}" type="sibTrans" cxnId="{4C3EDA82-7A5D-4475-8D63-62ECFE7FB5A6}">
      <dgm:prSet/>
      <dgm:spPr/>
      <dgm:t>
        <a:bodyPr/>
        <a:lstStyle/>
        <a:p>
          <a:endParaRPr lang="en-US"/>
        </a:p>
      </dgm:t>
    </dgm:pt>
    <dgm:pt modelId="{D92A1A35-77E1-4B0A-900C-91FEE3454CCC}">
      <dgm:prSet phldrT="[Text]"/>
      <dgm:spPr/>
      <dgm:t>
        <a:bodyPr/>
        <a:lstStyle/>
        <a:p>
          <a:r>
            <a:rPr lang="en-US" u="sng" dirty="0" smtClean="0"/>
            <a:t>Equation + Graph </a:t>
          </a:r>
          <a:endParaRPr lang="en-US" u="sng" dirty="0"/>
        </a:p>
      </dgm:t>
    </dgm:pt>
    <dgm:pt modelId="{E60A0D98-E702-4DD8-9C80-E92EDDDCB608}" type="parTrans" cxnId="{8C07B465-1509-4145-B0C6-F7A2F2C3DCC6}">
      <dgm:prSet/>
      <dgm:spPr/>
      <dgm:t>
        <a:bodyPr/>
        <a:lstStyle/>
        <a:p>
          <a:endParaRPr lang="en-US"/>
        </a:p>
      </dgm:t>
    </dgm:pt>
    <dgm:pt modelId="{F06C0AB6-D5E2-4C41-B658-35217CFB01B5}" type="sibTrans" cxnId="{8C07B465-1509-4145-B0C6-F7A2F2C3DCC6}">
      <dgm:prSet/>
      <dgm:spPr/>
      <dgm:t>
        <a:bodyPr/>
        <a:lstStyle/>
        <a:p>
          <a:endParaRPr lang="en-US"/>
        </a:p>
      </dgm:t>
    </dgm:pt>
    <dgm:pt modelId="{4504E641-121D-4474-83D0-4792987BA3E6}">
      <dgm:prSet phldrT="[Text]"/>
      <dgm:spPr/>
      <dgm:t>
        <a:bodyPr/>
        <a:lstStyle/>
        <a:p>
          <a:r>
            <a:rPr lang="en-US" u="sng" dirty="0" smtClean="0"/>
            <a:t>Equation</a:t>
          </a:r>
          <a:endParaRPr lang="en-US" u="sng" dirty="0"/>
        </a:p>
      </dgm:t>
    </dgm:pt>
    <dgm:pt modelId="{31B671A6-0C74-4245-8C95-C5E7090FD0BA}" type="parTrans" cxnId="{EC7915C9-7F88-4335-98A2-B6117B61817E}">
      <dgm:prSet/>
      <dgm:spPr/>
      <dgm:t>
        <a:bodyPr/>
        <a:lstStyle/>
        <a:p>
          <a:endParaRPr lang="en-US"/>
        </a:p>
      </dgm:t>
    </dgm:pt>
    <dgm:pt modelId="{C41E0E00-30AF-4290-B266-75B583AED849}" type="sibTrans" cxnId="{EC7915C9-7F88-4335-98A2-B6117B61817E}">
      <dgm:prSet/>
      <dgm:spPr/>
      <dgm:t>
        <a:bodyPr/>
        <a:lstStyle/>
        <a:p>
          <a:endParaRPr lang="en-US"/>
        </a:p>
      </dgm:t>
    </dgm:pt>
    <dgm:pt modelId="{82D3EC87-C3F8-4CB8-B9D6-A98343D4A919}">
      <dgm:prSet phldrT="[Text]"/>
      <dgm:spPr/>
      <dgm:t>
        <a:bodyPr/>
        <a:lstStyle/>
        <a:p>
          <a:r>
            <a:rPr lang="en-US" dirty="0" smtClean="0"/>
            <a:t>use kinematics equations</a:t>
          </a:r>
          <a:endParaRPr lang="en-US" dirty="0"/>
        </a:p>
      </dgm:t>
    </dgm:pt>
    <dgm:pt modelId="{A2B2EA71-0C52-4051-9159-562BC07F3235}" type="parTrans" cxnId="{B16E55FF-83C5-4149-9651-0279DE14BF8B}">
      <dgm:prSet/>
      <dgm:spPr/>
      <dgm:t>
        <a:bodyPr/>
        <a:lstStyle/>
        <a:p>
          <a:endParaRPr lang="en-US"/>
        </a:p>
      </dgm:t>
    </dgm:pt>
    <dgm:pt modelId="{450F21D9-A6B8-4ECF-950E-C64E6DD35418}" type="sibTrans" cxnId="{B16E55FF-83C5-4149-9651-0279DE14BF8B}">
      <dgm:prSet/>
      <dgm:spPr/>
      <dgm:t>
        <a:bodyPr/>
        <a:lstStyle/>
        <a:p>
          <a:endParaRPr lang="en-US"/>
        </a:p>
      </dgm:t>
    </dgm:pt>
    <dgm:pt modelId="{504659AD-1F36-4857-BF3A-D603FE1AAE20}">
      <dgm:prSet phldrT="[Text]"/>
      <dgm:spPr/>
      <dgm:t>
        <a:bodyPr/>
        <a:lstStyle/>
        <a:p>
          <a:r>
            <a:rPr lang="en-US" dirty="0" smtClean="0"/>
            <a:t>use slope, area, etc.</a:t>
          </a:r>
          <a:endParaRPr lang="en-US" dirty="0"/>
        </a:p>
      </dgm:t>
    </dgm:pt>
    <dgm:pt modelId="{4E3F1254-C028-442F-8B79-40D129AB23B0}" type="parTrans" cxnId="{1891A5B3-1BEE-4277-8E4A-45406C5CEF65}">
      <dgm:prSet/>
      <dgm:spPr/>
      <dgm:t>
        <a:bodyPr/>
        <a:lstStyle/>
        <a:p>
          <a:endParaRPr lang="en-US"/>
        </a:p>
      </dgm:t>
    </dgm:pt>
    <dgm:pt modelId="{55646113-0048-448B-AD62-6AFC25069AD6}" type="sibTrans" cxnId="{1891A5B3-1BEE-4277-8E4A-45406C5CEF65}">
      <dgm:prSet/>
      <dgm:spPr/>
      <dgm:t>
        <a:bodyPr/>
        <a:lstStyle/>
        <a:p>
          <a:endParaRPr lang="en-US"/>
        </a:p>
      </dgm:t>
    </dgm:pt>
    <dgm:pt modelId="{E228EE4E-D99C-47ED-9D07-00B097D2B8A0}" type="pres">
      <dgm:prSet presAssocID="{3E91963F-2A89-4998-929D-9894CDA02DB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3ADD69-B889-48B2-BF10-469B5E4F20E4}" type="pres">
      <dgm:prSet presAssocID="{D416EAE4-8186-490C-817A-D2F53080B2C3}" presName="root1" presStyleCnt="0"/>
      <dgm:spPr/>
    </dgm:pt>
    <dgm:pt modelId="{BAA82DE4-9FDF-4699-842A-40F2CB8DF89F}" type="pres">
      <dgm:prSet presAssocID="{D416EAE4-8186-490C-817A-D2F53080B2C3}" presName="LevelOneTextNode" presStyleLbl="node0" presStyleIdx="0" presStyleCnt="1" custScaleX="88217" custScaleY="2093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06CDC7-9DF2-42BC-920F-91BFF3391104}" type="pres">
      <dgm:prSet presAssocID="{D416EAE4-8186-490C-817A-D2F53080B2C3}" presName="level2hierChild" presStyleCnt="0"/>
      <dgm:spPr/>
    </dgm:pt>
    <dgm:pt modelId="{9A02BC8F-45F9-4C36-87A6-01A337AE5154}" type="pres">
      <dgm:prSet presAssocID="{31B671A6-0C74-4245-8C95-C5E7090FD0BA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078F260B-6AE3-4FDA-8E1C-8727994B8404}" type="pres">
      <dgm:prSet presAssocID="{31B671A6-0C74-4245-8C95-C5E7090FD0BA}" presName="connTx" presStyleLbl="parChTrans1D2" presStyleIdx="0" presStyleCnt="2"/>
      <dgm:spPr/>
      <dgm:t>
        <a:bodyPr/>
        <a:lstStyle/>
        <a:p>
          <a:endParaRPr lang="en-US"/>
        </a:p>
      </dgm:t>
    </dgm:pt>
    <dgm:pt modelId="{CFBE13AD-3CD4-46BB-A7CE-D496867ABF00}" type="pres">
      <dgm:prSet presAssocID="{4504E641-121D-4474-83D0-4792987BA3E6}" presName="root2" presStyleCnt="0"/>
      <dgm:spPr/>
    </dgm:pt>
    <dgm:pt modelId="{F1EEC81B-979B-48E0-A403-CBC495121E86}" type="pres">
      <dgm:prSet presAssocID="{4504E641-121D-4474-83D0-4792987BA3E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FD0AD9-02D4-40C1-B3E6-DE6767B86012}" type="pres">
      <dgm:prSet presAssocID="{4504E641-121D-4474-83D0-4792987BA3E6}" presName="level3hierChild" presStyleCnt="0"/>
      <dgm:spPr/>
    </dgm:pt>
    <dgm:pt modelId="{348FC570-815B-4389-9D10-459D31ED56AD}" type="pres">
      <dgm:prSet presAssocID="{5924187A-61A4-40EF-89D6-1F2D9511E96E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81950CB1-5C14-49EE-8CF5-78C64C1595CD}" type="pres">
      <dgm:prSet presAssocID="{5924187A-61A4-40EF-89D6-1F2D9511E96E}" presName="connTx" presStyleLbl="parChTrans1D3" presStyleIdx="0" presStyleCnt="3"/>
      <dgm:spPr/>
      <dgm:t>
        <a:bodyPr/>
        <a:lstStyle/>
        <a:p>
          <a:endParaRPr lang="en-US"/>
        </a:p>
      </dgm:t>
    </dgm:pt>
    <dgm:pt modelId="{DF2A848E-50C3-4011-9AC1-3CBBBDE349AF}" type="pres">
      <dgm:prSet presAssocID="{4EF147D0-B4D6-4B43-907C-E1EF2B21BCD1}" presName="root2" presStyleCnt="0"/>
      <dgm:spPr/>
    </dgm:pt>
    <dgm:pt modelId="{2BBA8CF0-97D2-4AF5-9A80-0F7162512771}" type="pres">
      <dgm:prSet presAssocID="{4EF147D0-B4D6-4B43-907C-E1EF2B21BCD1}" presName="LevelTwoTextNode" presStyleLbl="node3" presStyleIdx="0" presStyleCnt="3" custLinFactNeighborY="-316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ACFE02-D415-45E3-91B9-3BE86ED31902}" type="pres">
      <dgm:prSet presAssocID="{4EF147D0-B4D6-4B43-907C-E1EF2B21BCD1}" presName="level3hierChild" presStyleCnt="0"/>
      <dgm:spPr/>
    </dgm:pt>
    <dgm:pt modelId="{E7C737CF-C78B-4559-B973-D76907ED07A6}" type="pres">
      <dgm:prSet presAssocID="{E60A0D98-E702-4DD8-9C80-E92EDDDCB608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3D7D49E3-B777-4968-AF5B-E9D540596653}" type="pres">
      <dgm:prSet presAssocID="{E60A0D98-E702-4DD8-9C80-E92EDDDCB608}" presName="connTx" presStyleLbl="parChTrans1D2" presStyleIdx="1" presStyleCnt="2"/>
      <dgm:spPr/>
      <dgm:t>
        <a:bodyPr/>
        <a:lstStyle/>
        <a:p>
          <a:endParaRPr lang="en-US"/>
        </a:p>
      </dgm:t>
    </dgm:pt>
    <dgm:pt modelId="{39829064-7982-47F5-8552-FCAFA4582FEA}" type="pres">
      <dgm:prSet presAssocID="{D92A1A35-77E1-4B0A-900C-91FEE3454CCC}" presName="root2" presStyleCnt="0"/>
      <dgm:spPr/>
    </dgm:pt>
    <dgm:pt modelId="{30427623-6497-4CA4-8CD9-DFCEF59F328B}" type="pres">
      <dgm:prSet presAssocID="{D92A1A35-77E1-4B0A-900C-91FEE3454CCC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A6419D-52BA-4836-A9F3-E1326039F666}" type="pres">
      <dgm:prSet presAssocID="{D92A1A35-77E1-4B0A-900C-91FEE3454CCC}" presName="level3hierChild" presStyleCnt="0"/>
      <dgm:spPr/>
    </dgm:pt>
    <dgm:pt modelId="{41E54190-148C-4CF0-BA5C-D37B6E68808D}" type="pres">
      <dgm:prSet presAssocID="{A2B2EA71-0C52-4051-9159-562BC07F3235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E2CB49D0-7B78-4EB8-9A23-C890F3D415C1}" type="pres">
      <dgm:prSet presAssocID="{A2B2EA71-0C52-4051-9159-562BC07F3235}" presName="connTx" presStyleLbl="parChTrans1D3" presStyleIdx="1" presStyleCnt="3"/>
      <dgm:spPr/>
      <dgm:t>
        <a:bodyPr/>
        <a:lstStyle/>
        <a:p>
          <a:endParaRPr lang="en-US"/>
        </a:p>
      </dgm:t>
    </dgm:pt>
    <dgm:pt modelId="{9BA32465-9F5C-4D17-A793-4632C17772C7}" type="pres">
      <dgm:prSet presAssocID="{82D3EC87-C3F8-4CB8-B9D6-A98343D4A919}" presName="root2" presStyleCnt="0"/>
      <dgm:spPr/>
    </dgm:pt>
    <dgm:pt modelId="{9F40B888-8A15-422F-9F25-8478EE45CACD}" type="pres">
      <dgm:prSet presAssocID="{82D3EC87-C3F8-4CB8-B9D6-A98343D4A919}" presName="LevelTwoTextNode" presStyleLbl="node3" presStyleIdx="1" presStyleCnt="3" custLinFactNeighborY="100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8DAC06-36D6-429B-8D72-2BA532DFA494}" type="pres">
      <dgm:prSet presAssocID="{82D3EC87-C3F8-4CB8-B9D6-A98343D4A919}" presName="level3hierChild" presStyleCnt="0"/>
      <dgm:spPr/>
    </dgm:pt>
    <dgm:pt modelId="{B79336B6-BF49-42D7-8355-90267440A85C}" type="pres">
      <dgm:prSet presAssocID="{4E3F1254-C028-442F-8B79-40D129AB23B0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4432FDD5-E031-447B-92E1-F565027822FE}" type="pres">
      <dgm:prSet presAssocID="{4E3F1254-C028-442F-8B79-40D129AB23B0}" presName="connTx" presStyleLbl="parChTrans1D3" presStyleIdx="2" presStyleCnt="3"/>
      <dgm:spPr/>
      <dgm:t>
        <a:bodyPr/>
        <a:lstStyle/>
        <a:p>
          <a:endParaRPr lang="en-US"/>
        </a:p>
      </dgm:t>
    </dgm:pt>
    <dgm:pt modelId="{AF02545D-CEC9-41AC-AC1F-B3A112BC8E46}" type="pres">
      <dgm:prSet presAssocID="{504659AD-1F36-4857-BF3A-D603FE1AAE20}" presName="root2" presStyleCnt="0"/>
      <dgm:spPr/>
    </dgm:pt>
    <dgm:pt modelId="{7133A864-0EAB-4321-85C7-099BFCBA851D}" type="pres">
      <dgm:prSet presAssocID="{504659AD-1F36-4857-BF3A-D603FE1AAE20}" presName="LevelTwoTextNode" presStyleLbl="node3" presStyleIdx="2" presStyleCnt="3" custLinFactNeighborY="162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1F5C51-78F9-497A-BF3E-B68E607B2EF8}" type="pres">
      <dgm:prSet presAssocID="{504659AD-1F36-4857-BF3A-D603FE1AAE20}" presName="level3hierChild" presStyleCnt="0"/>
      <dgm:spPr/>
    </dgm:pt>
  </dgm:ptLst>
  <dgm:cxnLst>
    <dgm:cxn modelId="{77B30632-8E28-4641-9048-BDF78DA7BA26}" type="presOf" srcId="{5924187A-61A4-40EF-89D6-1F2D9511E96E}" destId="{81950CB1-5C14-49EE-8CF5-78C64C1595CD}" srcOrd="1" destOrd="0" presId="urn:microsoft.com/office/officeart/2005/8/layout/hierarchy2"/>
    <dgm:cxn modelId="{8C07B465-1509-4145-B0C6-F7A2F2C3DCC6}" srcId="{D416EAE4-8186-490C-817A-D2F53080B2C3}" destId="{D92A1A35-77E1-4B0A-900C-91FEE3454CCC}" srcOrd="1" destOrd="0" parTransId="{E60A0D98-E702-4DD8-9C80-E92EDDDCB608}" sibTransId="{F06C0AB6-D5E2-4C41-B658-35217CFB01B5}"/>
    <dgm:cxn modelId="{76BCD855-9212-4DE2-A0DD-693DC0350127}" type="presOf" srcId="{4504E641-121D-4474-83D0-4792987BA3E6}" destId="{F1EEC81B-979B-48E0-A403-CBC495121E86}" srcOrd="0" destOrd="0" presId="urn:microsoft.com/office/officeart/2005/8/layout/hierarchy2"/>
    <dgm:cxn modelId="{1891A5B3-1BEE-4277-8E4A-45406C5CEF65}" srcId="{D92A1A35-77E1-4B0A-900C-91FEE3454CCC}" destId="{504659AD-1F36-4857-BF3A-D603FE1AAE20}" srcOrd="1" destOrd="0" parTransId="{4E3F1254-C028-442F-8B79-40D129AB23B0}" sibTransId="{55646113-0048-448B-AD62-6AFC25069AD6}"/>
    <dgm:cxn modelId="{EF7C94DC-5C45-4281-963D-9208540DA351}" type="presOf" srcId="{504659AD-1F36-4857-BF3A-D603FE1AAE20}" destId="{7133A864-0EAB-4321-85C7-099BFCBA851D}" srcOrd="0" destOrd="0" presId="urn:microsoft.com/office/officeart/2005/8/layout/hierarchy2"/>
    <dgm:cxn modelId="{2AAF8924-4A45-418B-8E76-C94259D733DF}" type="presOf" srcId="{4E3F1254-C028-442F-8B79-40D129AB23B0}" destId="{B79336B6-BF49-42D7-8355-90267440A85C}" srcOrd="0" destOrd="0" presId="urn:microsoft.com/office/officeart/2005/8/layout/hierarchy2"/>
    <dgm:cxn modelId="{F1D4FE3F-DC95-4C7D-A666-717A45EDBFAF}" type="presOf" srcId="{4EF147D0-B4D6-4B43-907C-E1EF2B21BCD1}" destId="{2BBA8CF0-97D2-4AF5-9A80-0F7162512771}" srcOrd="0" destOrd="0" presId="urn:microsoft.com/office/officeart/2005/8/layout/hierarchy2"/>
    <dgm:cxn modelId="{D7CB2A8D-3FDB-4029-904D-E09F0E631E86}" type="presOf" srcId="{A2B2EA71-0C52-4051-9159-562BC07F3235}" destId="{E2CB49D0-7B78-4EB8-9A23-C890F3D415C1}" srcOrd="1" destOrd="0" presId="urn:microsoft.com/office/officeart/2005/8/layout/hierarchy2"/>
    <dgm:cxn modelId="{8BB0A5A9-E4DB-449C-A59C-241F5EF50199}" type="presOf" srcId="{31B671A6-0C74-4245-8C95-C5E7090FD0BA}" destId="{078F260B-6AE3-4FDA-8E1C-8727994B8404}" srcOrd="1" destOrd="0" presId="urn:microsoft.com/office/officeart/2005/8/layout/hierarchy2"/>
    <dgm:cxn modelId="{4C3EDA82-7A5D-4475-8D63-62ECFE7FB5A6}" srcId="{4504E641-121D-4474-83D0-4792987BA3E6}" destId="{4EF147D0-B4D6-4B43-907C-E1EF2B21BCD1}" srcOrd="0" destOrd="0" parTransId="{5924187A-61A4-40EF-89D6-1F2D9511E96E}" sibTransId="{9863A4D7-288D-4C37-AFAA-F93DC676FDFD}"/>
    <dgm:cxn modelId="{D9D33078-DB32-4027-B273-FBEA72D422CF}" type="presOf" srcId="{4E3F1254-C028-442F-8B79-40D129AB23B0}" destId="{4432FDD5-E031-447B-92E1-F565027822FE}" srcOrd="1" destOrd="0" presId="urn:microsoft.com/office/officeart/2005/8/layout/hierarchy2"/>
    <dgm:cxn modelId="{A746F097-E032-4F03-B7E8-DE19833B2AC3}" type="presOf" srcId="{31B671A6-0C74-4245-8C95-C5E7090FD0BA}" destId="{9A02BC8F-45F9-4C36-87A6-01A337AE5154}" srcOrd="0" destOrd="0" presId="urn:microsoft.com/office/officeart/2005/8/layout/hierarchy2"/>
    <dgm:cxn modelId="{86602CFF-6090-42AD-BD1A-376A34D2F2A0}" type="presOf" srcId="{82D3EC87-C3F8-4CB8-B9D6-A98343D4A919}" destId="{9F40B888-8A15-422F-9F25-8478EE45CACD}" srcOrd="0" destOrd="0" presId="urn:microsoft.com/office/officeart/2005/8/layout/hierarchy2"/>
    <dgm:cxn modelId="{317CBB90-D4D7-44B9-BF90-AA1287FBFBA5}" type="presOf" srcId="{3E91963F-2A89-4998-929D-9894CDA02DB6}" destId="{E228EE4E-D99C-47ED-9D07-00B097D2B8A0}" srcOrd="0" destOrd="0" presId="urn:microsoft.com/office/officeart/2005/8/layout/hierarchy2"/>
    <dgm:cxn modelId="{084CE2B2-3A31-472A-9C6C-291F8E7EA716}" type="presOf" srcId="{E60A0D98-E702-4DD8-9C80-E92EDDDCB608}" destId="{E7C737CF-C78B-4559-B973-D76907ED07A6}" srcOrd="0" destOrd="0" presId="urn:microsoft.com/office/officeart/2005/8/layout/hierarchy2"/>
    <dgm:cxn modelId="{4805FA11-DB25-4477-AD0C-62A9B5D1AA8F}" srcId="{3E91963F-2A89-4998-929D-9894CDA02DB6}" destId="{D416EAE4-8186-490C-817A-D2F53080B2C3}" srcOrd="0" destOrd="0" parTransId="{E86FFD59-3219-482F-8BC3-0B78FFEC3544}" sibTransId="{615D6067-4EBE-414A-8D09-1687117DB36E}"/>
    <dgm:cxn modelId="{5EC71B5E-A132-4A6E-852E-DB7D8DF18993}" type="presOf" srcId="{5924187A-61A4-40EF-89D6-1F2D9511E96E}" destId="{348FC570-815B-4389-9D10-459D31ED56AD}" srcOrd="0" destOrd="0" presId="urn:microsoft.com/office/officeart/2005/8/layout/hierarchy2"/>
    <dgm:cxn modelId="{FD5AB794-0203-497B-9682-E36496DB2D4D}" type="presOf" srcId="{A2B2EA71-0C52-4051-9159-562BC07F3235}" destId="{41E54190-148C-4CF0-BA5C-D37B6E68808D}" srcOrd="0" destOrd="0" presId="urn:microsoft.com/office/officeart/2005/8/layout/hierarchy2"/>
    <dgm:cxn modelId="{33D87559-9114-4D2A-9C4A-ECD8714CD16F}" type="presOf" srcId="{D92A1A35-77E1-4B0A-900C-91FEE3454CCC}" destId="{30427623-6497-4CA4-8CD9-DFCEF59F328B}" srcOrd="0" destOrd="0" presId="urn:microsoft.com/office/officeart/2005/8/layout/hierarchy2"/>
    <dgm:cxn modelId="{3BE8B94A-D074-4928-8C7E-B027573B687A}" type="presOf" srcId="{D416EAE4-8186-490C-817A-D2F53080B2C3}" destId="{BAA82DE4-9FDF-4699-842A-40F2CB8DF89F}" srcOrd="0" destOrd="0" presId="urn:microsoft.com/office/officeart/2005/8/layout/hierarchy2"/>
    <dgm:cxn modelId="{EC7915C9-7F88-4335-98A2-B6117B61817E}" srcId="{D416EAE4-8186-490C-817A-D2F53080B2C3}" destId="{4504E641-121D-4474-83D0-4792987BA3E6}" srcOrd="0" destOrd="0" parTransId="{31B671A6-0C74-4245-8C95-C5E7090FD0BA}" sibTransId="{C41E0E00-30AF-4290-B266-75B583AED849}"/>
    <dgm:cxn modelId="{F9FB9F97-DDB1-4801-9C26-CB01F41FE912}" type="presOf" srcId="{E60A0D98-E702-4DD8-9C80-E92EDDDCB608}" destId="{3D7D49E3-B777-4968-AF5B-E9D540596653}" srcOrd="1" destOrd="0" presId="urn:microsoft.com/office/officeart/2005/8/layout/hierarchy2"/>
    <dgm:cxn modelId="{B16E55FF-83C5-4149-9651-0279DE14BF8B}" srcId="{D92A1A35-77E1-4B0A-900C-91FEE3454CCC}" destId="{82D3EC87-C3F8-4CB8-B9D6-A98343D4A919}" srcOrd="0" destOrd="0" parTransId="{A2B2EA71-0C52-4051-9159-562BC07F3235}" sibTransId="{450F21D9-A6B8-4ECF-950E-C64E6DD35418}"/>
    <dgm:cxn modelId="{376AE9D4-135E-47E9-8756-22253C647B7C}" type="presParOf" srcId="{E228EE4E-D99C-47ED-9D07-00B097D2B8A0}" destId="{B53ADD69-B889-48B2-BF10-469B5E4F20E4}" srcOrd="0" destOrd="0" presId="urn:microsoft.com/office/officeart/2005/8/layout/hierarchy2"/>
    <dgm:cxn modelId="{7944A6B0-E49E-4985-A3FA-E8DEA00BCB94}" type="presParOf" srcId="{B53ADD69-B889-48B2-BF10-469B5E4F20E4}" destId="{BAA82DE4-9FDF-4699-842A-40F2CB8DF89F}" srcOrd="0" destOrd="0" presId="urn:microsoft.com/office/officeart/2005/8/layout/hierarchy2"/>
    <dgm:cxn modelId="{5F7D9908-FC70-41FA-B4F2-8FDC36B79D85}" type="presParOf" srcId="{B53ADD69-B889-48B2-BF10-469B5E4F20E4}" destId="{DF06CDC7-9DF2-42BC-920F-91BFF3391104}" srcOrd="1" destOrd="0" presId="urn:microsoft.com/office/officeart/2005/8/layout/hierarchy2"/>
    <dgm:cxn modelId="{507B6D99-6E66-467D-9043-C6460C1AA21F}" type="presParOf" srcId="{DF06CDC7-9DF2-42BC-920F-91BFF3391104}" destId="{9A02BC8F-45F9-4C36-87A6-01A337AE5154}" srcOrd="0" destOrd="0" presId="urn:microsoft.com/office/officeart/2005/8/layout/hierarchy2"/>
    <dgm:cxn modelId="{4A923B98-82B8-443A-A2B4-D3079CE5C022}" type="presParOf" srcId="{9A02BC8F-45F9-4C36-87A6-01A337AE5154}" destId="{078F260B-6AE3-4FDA-8E1C-8727994B8404}" srcOrd="0" destOrd="0" presId="urn:microsoft.com/office/officeart/2005/8/layout/hierarchy2"/>
    <dgm:cxn modelId="{24EAB87C-5E1E-4318-96AF-F40CF61B2FA4}" type="presParOf" srcId="{DF06CDC7-9DF2-42BC-920F-91BFF3391104}" destId="{CFBE13AD-3CD4-46BB-A7CE-D496867ABF00}" srcOrd="1" destOrd="0" presId="urn:microsoft.com/office/officeart/2005/8/layout/hierarchy2"/>
    <dgm:cxn modelId="{7C2788C7-EBA2-4978-B8C4-EA64D637A4B9}" type="presParOf" srcId="{CFBE13AD-3CD4-46BB-A7CE-D496867ABF00}" destId="{F1EEC81B-979B-48E0-A403-CBC495121E86}" srcOrd="0" destOrd="0" presId="urn:microsoft.com/office/officeart/2005/8/layout/hierarchy2"/>
    <dgm:cxn modelId="{D20B627C-CE0B-483F-8320-44AA47033F47}" type="presParOf" srcId="{CFBE13AD-3CD4-46BB-A7CE-D496867ABF00}" destId="{38FD0AD9-02D4-40C1-B3E6-DE6767B86012}" srcOrd="1" destOrd="0" presId="urn:microsoft.com/office/officeart/2005/8/layout/hierarchy2"/>
    <dgm:cxn modelId="{E7A57F1E-D087-483D-8403-03D81B542ABD}" type="presParOf" srcId="{38FD0AD9-02D4-40C1-B3E6-DE6767B86012}" destId="{348FC570-815B-4389-9D10-459D31ED56AD}" srcOrd="0" destOrd="0" presId="urn:microsoft.com/office/officeart/2005/8/layout/hierarchy2"/>
    <dgm:cxn modelId="{1578921C-EB35-408F-B095-5F29D48BA15D}" type="presParOf" srcId="{348FC570-815B-4389-9D10-459D31ED56AD}" destId="{81950CB1-5C14-49EE-8CF5-78C64C1595CD}" srcOrd="0" destOrd="0" presId="urn:microsoft.com/office/officeart/2005/8/layout/hierarchy2"/>
    <dgm:cxn modelId="{4A68F20F-D1EE-4D05-9D24-C81DFB096A7C}" type="presParOf" srcId="{38FD0AD9-02D4-40C1-B3E6-DE6767B86012}" destId="{DF2A848E-50C3-4011-9AC1-3CBBBDE349AF}" srcOrd="1" destOrd="0" presId="urn:microsoft.com/office/officeart/2005/8/layout/hierarchy2"/>
    <dgm:cxn modelId="{4A62E5DD-2D3D-42E2-8F6C-2810538B5DFB}" type="presParOf" srcId="{DF2A848E-50C3-4011-9AC1-3CBBBDE349AF}" destId="{2BBA8CF0-97D2-4AF5-9A80-0F7162512771}" srcOrd="0" destOrd="0" presId="urn:microsoft.com/office/officeart/2005/8/layout/hierarchy2"/>
    <dgm:cxn modelId="{662B3F6A-DCF5-4409-933E-0945F6D3D346}" type="presParOf" srcId="{DF2A848E-50C3-4011-9AC1-3CBBBDE349AF}" destId="{2DACFE02-D415-45E3-91B9-3BE86ED31902}" srcOrd="1" destOrd="0" presId="urn:microsoft.com/office/officeart/2005/8/layout/hierarchy2"/>
    <dgm:cxn modelId="{B0B671CB-D64E-43BA-8AEE-07D7FCC0635D}" type="presParOf" srcId="{DF06CDC7-9DF2-42BC-920F-91BFF3391104}" destId="{E7C737CF-C78B-4559-B973-D76907ED07A6}" srcOrd="2" destOrd="0" presId="urn:microsoft.com/office/officeart/2005/8/layout/hierarchy2"/>
    <dgm:cxn modelId="{DD6FABB2-0916-4021-92AD-DAC0305AEC22}" type="presParOf" srcId="{E7C737CF-C78B-4559-B973-D76907ED07A6}" destId="{3D7D49E3-B777-4968-AF5B-E9D540596653}" srcOrd="0" destOrd="0" presId="urn:microsoft.com/office/officeart/2005/8/layout/hierarchy2"/>
    <dgm:cxn modelId="{0CCC00A4-1C9F-471F-88B0-DEFCB21A466E}" type="presParOf" srcId="{DF06CDC7-9DF2-42BC-920F-91BFF3391104}" destId="{39829064-7982-47F5-8552-FCAFA4582FEA}" srcOrd="3" destOrd="0" presId="urn:microsoft.com/office/officeart/2005/8/layout/hierarchy2"/>
    <dgm:cxn modelId="{FD6CF700-68DF-48D1-B627-3BAFAFA9DF45}" type="presParOf" srcId="{39829064-7982-47F5-8552-FCAFA4582FEA}" destId="{30427623-6497-4CA4-8CD9-DFCEF59F328B}" srcOrd="0" destOrd="0" presId="urn:microsoft.com/office/officeart/2005/8/layout/hierarchy2"/>
    <dgm:cxn modelId="{CA1898BA-54D2-4C61-B2B0-3266E478865D}" type="presParOf" srcId="{39829064-7982-47F5-8552-FCAFA4582FEA}" destId="{F4A6419D-52BA-4836-A9F3-E1326039F666}" srcOrd="1" destOrd="0" presId="urn:microsoft.com/office/officeart/2005/8/layout/hierarchy2"/>
    <dgm:cxn modelId="{7224C802-E23A-4FEF-88E7-B49EDD9EC3A1}" type="presParOf" srcId="{F4A6419D-52BA-4836-A9F3-E1326039F666}" destId="{41E54190-148C-4CF0-BA5C-D37B6E68808D}" srcOrd="0" destOrd="0" presId="urn:microsoft.com/office/officeart/2005/8/layout/hierarchy2"/>
    <dgm:cxn modelId="{8C970814-4A96-438A-987D-36043790F7F5}" type="presParOf" srcId="{41E54190-148C-4CF0-BA5C-D37B6E68808D}" destId="{E2CB49D0-7B78-4EB8-9A23-C890F3D415C1}" srcOrd="0" destOrd="0" presId="urn:microsoft.com/office/officeart/2005/8/layout/hierarchy2"/>
    <dgm:cxn modelId="{16130A86-B2C8-44F0-BAB6-98D1AA263054}" type="presParOf" srcId="{F4A6419D-52BA-4836-A9F3-E1326039F666}" destId="{9BA32465-9F5C-4D17-A793-4632C17772C7}" srcOrd="1" destOrd="0" presId="urn:microsoft.com/office/officeart/2005/8/layout/hierarchy2"/>
    <dgm:cxn modelId="{EFEA75EF-A93F-45E8-98CA-9FA7C7F64E79}" type="presParOf" srcId="{9BA32465-9F5C-4D17-A793-4632C17772C7}" destId="{9F40B888-8A15-422F-9F25-8478EE45CACD}" srcOrd="0" destOrd="0" presId="urn:microsoft.com/office/officeart/2005/8/layout/hierarchy2"/>
    <dgm:cxn modelId="{0F668BB7-DD75-4E2D-BB58-CD031EF3BF62}" type="presParOf" srcId="{9BA32465-9F5C-4D17-A793-4632C17772C7}" destId="{3C8DAC06-36D6-429B-8D72-2BA532DFA494}" srcOrd="1" destOrd="0" presId="urn:microsoft.com/office/officeart/2005/8/layout/hierarchy2"/>
    <dgm:cxn modelId="{29F31ABA-E744-440B-931A-F67ECA91EB02}" type="presParOf" srcId="{F4A6419D-52BA-4836-A9F3-E1326039F666}" destId="{B79336B6-BF49-42D7-8355-90267440A85C}" srcOrd="2" destOrd="0" presId="urn:microsoft.com/office/officeart/2005/8/layout/hierarchy2"/>
    <dgm:cxn modelId="{A7A58FFC-298F-4085-815D-1AF9D15432F7}" type="presParOf" srcId="{B79336B6-BF49-42D7-8355-90267440A85C}" destId="{4432FDD5-E031-447B-92E1-F565027822FE}" srcOrd="0" destOrd="0" presId="urn:microsoft.com/office/officeart/2005/8/layout/hierarchy2"/>
    <dgm:cxn modelId="{667F639D-1334-4174-A081-2A0D04BEBF86}" type="presParOf" srcId="{F4A6419D-52BA-4836-A9F3-E1326039F666}" destId="{AF02545D-CEC9-41AC-AC1F-B3A112BC8E46}" srcOrd="3" destOrd="0" presId="urn:microsoft.com/office/officeart/2005/8/layout/hierarchy2"/>
    <dgm:cxn modelId="{31A15F4C-76CE-4D4C-87FF-892EBD2DB9CC}" type="presParOf" srcId="{AF02545D-CEC9-41AC-AC1F-B3A112BC8E46}" destId="{7133A864-0EAB-4321-85C7-099BFCBA851D}" srcOrd="0" destOrd="0" presId="urn:microsoft.com/office/officeart/2005/8/layout/hierarchy2"/>
    <dgm:cxn modelId="{42A07BD1-22D2-4682-AC94-B6BB1D40C6BF}" type="presParOf" srcId="{AF02545D-CEC9-41AC-AC1F-B3A112BC8E46}" destId="{6E1F5C51-78F9-497A-BF3E-B68E607B2EF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FA61C4-A66D-48F3-8757-EDF52AA255E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ACC87D-D34F-4B18-88A0-E79B2AE45F9F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sz="1600" dirty="0" smtClean="0">
              <a:solidFill>
                <a:schemeClr val="bg1"/>
              </a:solidFill>
              <a:latin typeface="+mn-lt"/>
            </a:rPr>
            <a:t>Use (at some point) </a:t>
          </a:r>
          <a:r>
            <a:rPr lang="en-US" sz="1600" dirty="0" smtClean="0">
              <a:solidFill>
                <a:schemeClr val="bg1"/>
              </a:solidFill>
              <a:latin typeface="+mn-lt"/>
            </a:rPr>
            <a:t>of </a:t>
          </a:r>
          <a:r>
            <a:rPr lang="en-US" sz="2000" b="1" dirty="0" smtClean="0">
              <a:latin typeface="+mn-lt"/>
            </a:rPr>
            <a:t>mental </a:t>
          </a:r>
          <a:r>
            <a:rPr lang="en-US" sz="2000" b="1" dirty="0" smtClean="0">
              <a:latin typeface="+mn-lt"/>
            </a:rPr>
            <a:t>model</a:t>
          </a:r>
          <a:endParaRPr lang="en-US" sz="2000" b="1" dirty="0">
            <a:latin typeface="+mn-lt"/>
          </a:endParaRPr>
        </a:p>
      </dgm:t>
    </dgm:pt>
    <dgm:pt modelId="{79C69DD4-5973-4F7C-A733-E1C5B66C7A4B}" type="parTrans" cxnId="{F9C85E35-C097-4D5D-8758-BF03788070DC}">
      <dgm:prSet/>
      <dgm:spPr/>
      <dgm:t>
        <a:bodyPr/>
        <a:lstStyle/>
        <a:p>
          <a:endParaRPr lang="en-US"/>
        </a:p>
      </dgm:t>
    </dgm:pt>
    <dgm:pt modelId="{B56B269B-A6EB-423A-B0F7-CA92E7A77657}" type="sibTrans" cxnId="{F9C85E35-C097-4D5D-8758-BF03788070DC}">
      <dgm:prSet/>
      <dgm:spPr/>
      <dgm:t>
        <a:bodyPr/>
        <a:lstStyle/>
        <a:p>
          <a:endParaRPr lang="en-US"/>
        </a:p>
      </dgm:t>
    </dgm:pt>
    <dgm:pt modelId="{6DB45539-47F9-4598-BC11-1CFB49F02FEE}" type="pres">
      <dgm:prSet presAssocID="{26FA61C4-A66D-48F3-8757-EDF52AA255E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64E15E-E281-4FBE-BA43-A2755F47FD47}" type="pres">
      <dgm:prSet presAssocID="{05ACC87D-D34F-4B18-88A0-E79B2AE45F9F}" presName="node" presStyleLbl="node1" presStyleIdx="0" presStyleCnt="1" custLinFactNeighborX="38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C85E35-C097-4D5D-8758-BF03788070DC}" srcId="{26FA61C4-A66D-48F3-8757-EDF52AA255EB}" destId="{05ACC87D-D34F-4B18-88A0-E79B2AE45F9F}" srcOrd="0" destOrd="0" parTransId="{79C69DD4-5973-4F7C-A733-E1C5B66C7A4B}" sibTransId="{B56B269B-A6EB-423A-B0F7-CA92E7A77657}"/>
    <dgm:cxn modelId="{23B2F844-CBEF-4C9E-B2CD-9F6B3294A92A}" type="presOf" srcId="{26FA61C4-A66D-48F3-8757-EDF52AA255EB}" destId="{6DB45539-47F9-4598-BC11-1CFB49F02FEE}" srcOrd="0" destOrd="0" presId="urn:microsoft.com/office/officeart/2005/8/layout/process1"/>
    <dgm:cxn modelId="{CF7BF752-92FD-430D-96F0-7692BA433913}" type="presOf" srcId="{05ACC87D-D34F-4B18-88A0-E79B2AE45F9F}" destId="{5364E15E-E281-4FBE-BA43-A2755F47FD47}" srcOrd="0" destOrd="0" presId="urn:microsoft.com/office/officeart/2005/8/layout/process1"/>
    <dgm:cxn modelId="{354ACCA4-BAAF-4F75-8537-B913AA48C8BD}" type="presParOf" srcId="{6DB45539-47F9-4598-BC11-1CFB49F02FEE}" destId="{5364E15E-E281-4FBE-BA43-A2755F47FD47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FA61C4-A66D-48F3-8757-EDF52AA255E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ACC87D-D34F-4B18-88A0-E79B2AE45F9F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sz="1600" b="0" dirty="0" smtClean="0">
              <a:solidFill>
                <a:schemeClr val="bg1"/>
              </a:solidFill>
            </a:rPr>
            <a:t>Use of </a:t>
          </a:r>
          <a:r>
            <a:rPr lang="en-US" sz="2000" b="1" dirty="0" smtClean="0">
              <a:latin typeface="+mj-lt"/>
            </a:rPr>
            <a:t>propositional representation</a:t>
          </a:r>
          <a:endParaRPr lang="en-US" sz="2100" b="1" dirty="0" smtClean="0">
            <a:latin typeface="+mj-lt"/>
          </a:endParaRPr>
        </a:p>
      </dgm:t>
    </dgm:pt>
    <dgm:pt modelId="{79C69DD4-5973-4F7C-A733-E1C5B66C7A4B}" type="parTrans" cxnId="{F9C85E35-C097-4D5D-8758-BF03788070DC}">
      <dgm:prSet/>
      <dgm:spPr/>
      <dgm:t>
        <a:bodyPr/>
        <a:lstStyle/>
        <a:p>
          <a:endParaRPr lang="en-US"/>
        </a:p>
      </dgm:t>
    </dgm:pt>
    <dgm:pt modelId="{B56B269B-A6EB-423A-B0F7-CA92E7A77657}" type="sibTrans" cxnId="{F9C85E35-C097-4D5D-8758-BF03788070DC}">
      <dgm:prSet/>
      <dgm:spPr/>
      <dgm:t>
        <a:bodyPr/>
        <a:lstStyle/>
        <a:p>
          <a:endParaRPr lang="en-US"/>
        </a:p>
      </dgm:t>
    </dgm:pt>
    <dgm:pt modelId="{6DB45539-47F9-4598-BC11-1CFB49F02FEE}" type="pres">
      <dgm:prSet presAssocID="{26FA61C4-A66D-48F3-8757-EDF52AA255E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64E15E-E281-4FBE-BA43-A2755F47FD47}" type="pres">
      <dgm:prSet presAssocID="{05ACC87D-D34F-4B18-88A0-E79B2AE45F9F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C85E35-C097-4D5D-8758-BF03788070DC}" srcId="{26FA61C4-A66D-48F3-8757-EDF52AA255EB}" destId="{05ACC87D-D34F-4B18-88A0-E79B2AE45F9F}" srcOrd="0" destOrd="0" parTransId="{79C69DD4-5973-4F7C-A733-E1C5B66C7A4B}" sibTransId="{B56B269B-A6EB-423A-B0F7-CA92E7A77657}"/>
    <dgm:cxn modelId="{AE577DD3-3751-4C8D-A50C-ADC4052047AF}" type="presOf" srcId="{26FA61C4-A66D-48F3-8757-EDF52AA255EB}" destId="{6DB45539-47F9-4598-BC11-1CFB49F02FEE}" srcOrd="0" destOrd="0" presId="urn:microsoft.com/office/officeart/2005/8/layout/process1"/>
    <dgm:cxn modelId="{419F4CC0-B403-4335-86F5-E7BB123ECFEF}" type="presOf" srcId="{05ACC87D-D34F-4B18-88A0-E79B2AE45F9F}" destId="{5364E15E-E281-4FBE-BA43-A2755F47FD47}" srcOrd="0" destOrd="0" presId="urn:microsoft.com/office/officeart/2005/8/layout/process1"/>
    <dgm:cxn modelId="{E96F6D3E-AB79-48EE-B03D-DACC46654F32}" type="presParOf" srcId="{6DB45539-47F9-4598-BC11-1CFB49F02FEE}" destId="{5364E15E-E281-4FBE-BA43-A2755F47FD47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91963F-2A89-4998-929D-9894CDA02DB6}" type="doc">
      <dgm:prSet loTypeId="urn:microsoft.com/office/officeart/2005/8/layout/hierarchy2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416EAE4-8186-490C-817A-D2F53080B2C3}">
      <dgm:prSet phldrT="[Text]" custT="1"/>
      <dgm:spPr/>
      <dgm:t>
        <a:bodyPr/>
        <a:lstStyle/>
        <a:p>
          <a:r>
            <a:rPr lang="en-US" sz="1400" dirty="0" smtClean="0"/>
            <a:t>We hypothesize two major solution strategies:</a:t>
          </a:r>
          <a:endParaRPr lang="en-US" sz="1400" dirty="0"/>
        </a:p>
      </dgm:t>
    </dgm:pt>
    <dgm:pt modelId="{E86FFD59-3219-482F-8BC3-0B78FFEC3544}" type="parTrans" cxnId="{4805FA11-DB25-4477-AD0C-62A9B5D1AA8F}">
      <dgm:prSet/>
      <dgm:spPr/>
      <dgm:t>
        <a:bodyPr/>
        <a:lstStyle/>
        <a:p>
          <a:endParaRPr lang="en-US"/>
        </a:p>
      </dgm:t>
    </dgm:pt>
    <dgm:pt modelId="{615D6067-4EBE-414A-8D09-1687117DB36E}" type="sibTrans" cxnId="{4805FA11-DB25-4477-AD0C-62A9B5D1AA8F}">
      <dgm:prSet/>
      <dgm:spPr/>
      <dgm:t>
        <a:bodyPr/>
        <a:lstStyle/>
        <a:p>
          <a:endParaRPr lang="en-US"/>
        </a:p>
      </dgm:t>
    </dgm:pt>
    <dgm:pt modelId="{4EF147D0-B4D6-4B43-907C-E1EF2B21BCD1}">
      <dgm:prSet phldrT="[Text]" custT="1"/>
      <dgm:spPr/>
      <dgm:t>
        <a:bodyPr/>
        <a:lstStyle/>
        <a:p>
          <a:r>
            <a:rPr lang="en-US" sz="1200" dirty="0" smtClean="0"/>
            <a:t>use kinematics equations only</a:t>
          </a:r>
          <a:endParaRPr lang="en-US" sz="1200" dirty="0"/>
        </a:p>
      </dgm:t>
    </dgm:pt>
    <dgm:pt modelId="{5924187A-61A4-40EF-89D6-1F2D9511E96E}" type="parTrans" cxnId="{4C3EDA82-7A5D-4475-8D63-62ECFE7FB5A6}">
      <dgm:prSet/>
      <dgm:spPr/>
      <dgm:t>
        <a:bodyPr/>
        <a:lstStyle/>
        <a:p>
          <a:endParaRPr lang="en-US"/>
        </a:p>
      </dgm:t>
    </dgm:pt>
    <dgm:pt modelId="{9863A4D7-288D-4C37-AFAA-F93DC676FDFD}" type="sibTrans" cxnId="{4C3EDA82-7A5D-4475-8D63-62ECFE7FB5A6}">
      <dgm:prSet/>
      <dgm:spPr/>
      <dgm:t>
        <a:bodyPr/>
        <a:lstStyle/>
        <a:p>
          <a:endParaRPr lang="en-US"/>
        </a:p>
      </dgm:t>
    </dgm:pt>
    <dgm:pt modelId="{D92A1A35-77E1-4B0A-900C-91FEE3454CCC}">
      <dgm:prSet phldrT="[Text]" custT="1"/>
      <dgm:spPr/>
      <dgm:t>
        <a:bodyPr/>
        <a:lstStyle/>
        <a:p>
          <a:r>
            <a:rPr lang="en-US" sz="1400" u="sng" dirty="0" smtClean="0"/>
            <a:t>Equation + Graph </a:t>
          </a:r>
          <a:endParaRPr lang="en-US" sz="1400" u="sng" dirty="0"/>
        </a:p>
      </dgm:t>
    </dgm:pt>
    <dgm:pt modelId="{E60A0D98-E702-4DD8-9C80-E92EDDDCB608}" type="parTrans" cxnId="{8C07B465-1509-4145-B0C6-F7A2F2C3DCC6}">
      <dgm:prSet/>
      <dgm:spPr/>
      <dgm:t>
        <a:bodyPr/>
        <a:lstStyle/>
        <a:p>
          <a:endParaRPr lang="en-US"/>
        </a:p>
      </dgm:t>
    </dgm:pt>
    <dgm:pt modelId="{F06C0AB6-D5E2-4C41-B658-35217CFB01B5}" type="sibTrans" cxnId="{8C07B465-1509-4145-B0C6-F7A2F2C3DCC6}">
      <dgm:prSet/>
      <dgm:spPr/>
      <dgm:t>
        <a:bodyPr/>
        <a:lstStyle/>
        <a:p>
          <a:endParaRPr lang="en-US"/>
        </a:p>
      </dgm:t>
    </dgm:pt>
    <dgm:pt modelId="{4504E641-121D-4474-83D0-4792987BA3E6}">
      <dgm:prSet phldrT="[Text]" custT="1"/>
      <dgm:spPr/>
      <dgm:t>
        <a:bodyPr/>
        <a:lstStyle/>
        <a:p>
          <a:r>
            <a:rPr lang="en-US" sz="1400" u="sng" dirty="0" smtClean="0"/>
            <a:t>Equation</a:t>
          </a:r>
          <a:endParaRPr lang="en-US" sz="1400" u="sng" dirty="0"/>
        </a:p>
      </dgm:t>
    </dgm:pt>
    <dgm:pt modelId="{31B671A6-0C74-4245-8C95-C5E7090FD0BA}" type="parTrans" cxnId="{EC7915C9-7F88-4335-98A2-B6117B61817E}">
      <dgm:prSet/>
      <dgm:spPr/>
      <dgm:t>
        <a:bodyPr/>
        <a:lstStyle/>
        <a:p>
          <a:endParaRPr lang="en-US"/>
        </a:p>
      </dgm:t>
    </dgm:pt>
    <dgm:pt modelId="{C41E0E00-30AF-4290-B266-75B583AED849}" type="sibTrans" cxnId="{EC7915C9-7F88-4335-98A2-B6117B61817E}">
      <dgm:prSet/>
      <dgm:spPr/>
      <dgm:t>
        <a:bodyPr/>
        <a:lstStyle/>
        <a:p>
          <a:endParaRPr lang="en-US"/>
        </a:p>
      </dgm:t>
    </dgm:pt>
    <dgm:pt modelId="{82D3EC87-C3F8-4CB8-B9D6-A98343D4A919}">
      <dgm:prSet phldrT="[Text]" custT="1"/>
      <dgm:spPr/>
      <dgm:t>
        <a:bodyPr/>
        <a:lstStyle/>
        <a:p>
          <a:r>
            <a:rPr lang="en-US" sz="1200" dirty="0" smtClean="0"/>
            <a:t>use kinematics equations</a:t>
          </a:r>
          <a:endParaRPr lang="en-US" sz="1200" dirty="0"/>
        </a:p>
      </dgm:t>
    </dgm:pt>
    <dgm:pt modelId="{A2B2EA71-0C52-4051-9159-562BC07F3235}" type="parTrans" cxnId="{B16E55FF-83C5-4149-9651-0279DE14BF8B}">
      <dgm:prSet/>
      <dgm:spPr/>
      <dgm:t>
        <a:bodyPr/>
        <a:lstStyle/>
        <a:p>
          <a:endParaRPr lang="en-US"/>
        </a:p>
      </dgm:t>
    </dgm:pt>
    <dgm:pt modelId="{450F21D9-A6B8-4ECF-950E-C64E6DD35418}" type="sibTrans" cxnId="{B16E55FF-83C5-4149-9651-0279DE14BF8B}">
      <dgm:prSet/>
      <dgm:spPr/>
      <dgm:t>
        <a:bodyPr/>
        <a:lstStyle/>
        <a:p>
          <a:endParaRPr lang="en-US"/>
        </a:p>
      </dgm:t>
    </dgm:pt>
    <dgm:pt modelId="{504659AD-1F36-4857-BF3A-D603FE1AAE20}">
      <dgm:prSet phldrT="[Text]" custT="1"/>
      <dgm:spPr/>
      <dgm:t>
        <a:bodyPr/>
        <a:lstStyle/>
        <a:p>
          <a:r>
            <a:rPr lang="en-US" sz="1200" dirty="0" smtClean="0"/>
            <a:t>use slope, area, etc.</a:t>
          </a:r>
          <a:endParaRPr lang="en-US" sz="1200" dirty="0"/>
        </a:p>
      </dgm:t>
    </dgm:pt>
    <dgm:pt modelId="{4E3F1254-C028-442F-8B79-40D129AB23B0}" type="parTrans" cxnId="{1891A5B3-1BEE-4277-8E4A-45406C5CEF65}">
      <dgm:prSet/>
      <dgm:spPr/>
      <dgm:t>
        <a:bodyPr/>
        <a:lstStyle/>
        <a:p>
          <a:endParaRPr lang="en-US"/>
        </a:p>
      </dgm:t>
    </dgm:pt>
    <dgm:pt modelId="{55646113-0048-448B-AD62-6AFC25069AD6}" type="sibTrans" cxnId="{1891A5B3-1BEE-4277-8E4A-45406C5CEF65}">
      <dgm:prSet/>
      <dgm:spPr/>
      <dgm:t>
        <a:bodyPr/>
        <a:lstStyle/>
        <a:p>
          <a:endParaRPr lang="en-US"/>
        </a:p>
      </dgm:t>
    </dgm:pt>
    <dgm:pt modelId="{E228EE4E-D99C-47ED-9D07-00B097D2B8A0}" type="pres">
      <dgm:prSet presAssocID="{3E91963F-2A89-4998-929D-9894CDA02DB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3ADD69-B889-48B2-BF10-469B5E4F20E4}" type="pres">
      <dgm:prSet presAssocID="{D416EAE4-8186-490C-817A-D2F53080B2C3}" presName="root1" presStyleCnt="0"/>
      <dgm:spPr/>
    </dgm:pt>
    <dgm:pt modelId="{BAA82DE4-9FDF-4699-842A-40F2CB8DF89F}" type="pres">
      <dgm:prSet presAssocID="{D416EAE4-8186-490C-817A-D2F53080B2C3}" presName="LevelOneTextNode" presStyleLbl="node0" presStyleIdx="0" presStyleCnt="1" custScaleX="87980" custScaleY="1863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06CDC7-9DF2-42BC-920F-91BFF3391104}" type="pres">
      <dgm:prSet presAssocID="{D416EAE4-8186-490C-817A-D2F53080B2C3}" presName="level2hierChild" presStyleCnt="0"/>
      <dgm:spPr/>
    </dgm:pt>
    <dgm:pt modelId="{9A02BC8F-45F9-4C36-87A6-01A337AE5154}" type="pres">
      <dgm:prSet presAssocID="{31B671A6-0C74-4245-8C95-C5E7090FD0BA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078F260B-6AE3-4FDA-8E1C-8727994B8404}" type="pres">
      <dgm:prSet presAssocID="{31B671A6-0C74-4245-8C95-C5E7090FD0BA}" presName="connTx" presStyleLbl="parChTrans1D2" presStyleIdx="0" presStyleCnt="2"/>
      <dgm:spPr/>
      <dgm:t>
        <a:bodyPr/>
        <a:lstStyle/>
        <a:p>
          <a:endParaRPr lang="en-US"/>
        </a:p>
      </dgm:t>
    </dgm:pt>
    <dgm:pt modelId="{CFBE13AD-3CD4-46BB-A7CE-D496867ABF00}" type="pres">
      <dgm:prSet presAssocID="{4504E641-121D-4474-83D0-4792987BA3E6}" presName="root2" presStyleCnt="0"/>
      <dgm:spPr/>
    </dgm:pt>
    <dgm:pt modelId="{F1EEC81B-979B-48E0-A403-CBC495121E86}" type="pres">
      <dgm:prSet presAssocID="{4504E641-121D-4474-83D0-4792987BA3E6}" presName="LevelTwoTextNode" presStyleLbl="node2" presStyleIdx="0" presStyleCnt="2" custScaleX="83847" custScaleY="838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FD0AD9-02D4-40C1-B3E6-DE6767B86012}" type="pres">
      <dgm:prSet presAssocID="{4504E641-121D-4474-83D0-4792987BA3E6}" presName="level3hierChild" presStyleCnt="0"/>
      <dgm:spPr/>
    </dgm:pt>
    <dgm:pt modelId="{348FC570-815B-4389-9D10-459D31ED56AD}" type="pres">
      <dgm:prSet presAssocID="{5924187A-61A4-40EF-89D6-1F2D9511E96E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81950CB1-5C14-49EE-8CF5-78C64C1595CD}" type="pres">
      <dgm:prSet presAssocID="{5924187A-61A4-40EF-89D6-1F2D9511E96E}" presName="connTx" presStyleLbl="parChTrans1D3" presStyleIdx="0" presStyleCnt="3"/>
      <dgm:spPr/>
      <dgm:t>
        <a:bodyPr/>
        <a:lstStyle/>
        <a:p>
          <a:endParaRPr lang="en-US"/>
        </a:p>
      </dgm:t>
    </dgm:pt>
    <dgm:pt modelId="{DF2A848E-50C3-4011-9AC1-3CBBBDE349AF}" type="pres">
      <dgm:prSet presAssocID="{4EF147D0-B4D6-4B43-907C-E1EF2B21BCD1}" presName="root2" presStyleCnt="0"/>
      <dgm:spPr/>
    </dgm:pt>
    <dgm:pt modelId="{2BBA8CF0-97D2-4AF5-9A80-0F7162512771}" type="pres">
      <dgm:prSet presAssocID="{4EF147D0-B4D6-4B43-907C-E1EF2B21BCD1}" presName="LevelTwoTextNode" presStyleLbl="node3" presStyleIdx="0" presStyleCnt="3" custScaleX="92477" custScaleY="92477" custLinFactNeighborY="-316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ACFE02-D415-45E3-91B9-3BE86ED31902}" type="pres">
      <dgm:prSet presAssocID="{4EF147D0-B4D6-4B43-907C-E1EF2B21BCD1}" presName="level3hierChild" presStyleCnt="0"/>
      <dgm:spPr/>
    </dgm:pt>
    <dgm:pt modelId="{E7C737CF-C78B-4559-B973-D76907ED07A6}" type="pres">
      <dgm:prSet presAssocID="{E60A0D98-E702-4DD8-9C80-E92EDDDCB608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3D7D49E3-B777-4968-AF5B-E9D540596653}" type="pres">
      <dgm:prSet presAssocID="{E60A0D98-E702-4DD8-9C80-E92EDDDCB608}" presName="connTx" presStyleLbl="parChTrans1D2" presStyleIdx="1" presStyleCnt="2"/>
      <dgm:spPr/>
      <dgm:t>
        <a:bodyPr/>
        <a:lstStyle/>
        <a:p>
          <a:endParaRPr lang="en-US"/>
        </a:p>
      </dgm:t>
    </dgm:pt>
    <dgm:pt modelId="{39829064-7982-47F5-8552-FCAFA4582FEA}" type="pres">
      <dgm:prSet presAssocID="{D92A1A35-77E1-4B0A-900C-91FEE3454CCC}" presName="root2" presStyleCnt="0"/>
      <dgm:spPr/>
    </dgm:pt>
    <dgm:pt modelId="{30427623-6497-4CA4-8CD9-DFCEF59F328B}" type="pres">
      <dgm:prSet presAssocID="{D92A1A35-77E1-4B0A-900C-91FEE3454CCC}" presName="LevelTwoTextNode" presStyleLbl="node2" presStyleIdx="1" presStyleCnt="2" custScaleX="89526" custScaleY="895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A6419D-52BA-4836-A9F3-E1326039F666}" type="pres">
      <dgm:prSet presAssocID="{D92A1A35-77E1-4B0A-900C-91FEE3454CCC}" presName="level3hierChild" presStyleCnt="0"/>
      <dgm:spPr/>
    </dgm:pt>
    <dgm:pt modelId="{41E54190-148C-4CF0-BA5C-D37B6E68808D}" type="pres">
      <dgm:prSet presAssocID="{A2B2EA71-0C52-4051-9159-562BC07F3235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E2CB49D0-7B78-4EB8-9A23-C890F3D415C1}" type="pres">
      <dgm:prSet presAssocID="{A2B2EA71-0C52-4051-9159-562BC07F3235}" presName="connTx" presStyleLbl="parChTrans1D3" presStyleIdx="1" presStyleCnt="3"/>
      <dgm:spPr/>
      <dgm:t>
        <a:bodyPr/>
        <a:lstStyle/>
        <a:p>
          <a:endParaRPr lang="en-US"/>
        </a:p>
      </dgm:t>
    </dgm:pt>
    <dgm:pt modelId="{9BA32465-9F5C-4D17-A793-4632C17772C7}" type="pres">
      <dgm:prSet presAssocID="{82D3EC87-C3F8-4CB8-B9D6-A98343D4A919}" presName="root2" presStyleCnt="0"/>
      <dgm:spPr/>
    </dgm:pt>
    <dgm:pt modelId="{9F40B888-8A15-422F-9F25-8478EE45CACD}" type="pres">
      <dgm:prSet presAssocID="{82D3EC87-C3F8-4CB8-B9D6-A98343D4A919}" presName="LevelTwoTextNode" presStyleLbl="node3" presStyleIdx="1" presStyleCnt="3" custScaleX="90794" custScaleY="90794" custLinFactNeighborY="100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8DAC06-36D6-429B-8D72-2BA532DFA494}" type="pres">
      <dgm:prSet presAssocID="{82D3EC87-C3F8-4CB8-B9D6-A98343D4A919}" presName="level3hierChild" presStyleCnt="0"/>
      <dgm:spPr/>
    </dgm:pt>
    <dgm:pt modelId="{B79336B6-BF49-42D7-8355-90267440A85C}" type="pres">
      <dgm:prSet presAssocID="{4E3F1254-C028-442F-8B79-40D129AB23B0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4432FDD5-E031-447B-92E1-F565027822FE}" type="pres">
      <dgm:prSet presAssocID="{4E3F1254-C028-442F-8B79-40D129AB23B0}" presName="connTx" presStyleLbl="parChTrans1D3" presStyleIdx="2" presStyleCnt="3"/>
      <dgm:spPr/>
      <dgm:t>
        <a:bodyPr/>
        <a:lstStyle/>
        <a:p>
          <a:endParaRPr lang="en-US"/>
        </a:p>
      </dgm:t>
    </dgm:pt>
    <dgm:pt modelId="{AF02545D-CEC9-41AC-AC1F-B3A112BC8E46}" type="pres">
      <dgm:prSet presAssocID="{504659AD-1F36-4857-BF3A-D603FE1AAE20}" presName="root2" presStyleCnt="0"/>
      <dgm:spPr/>
    </dgm:pt>
    <dgm:pt modelId="{7133A864-0EAB-4321-85C7-099BFCBA851D}" type="pres">
      <dgm:prSet presAssocID="{504659AD-1F36-4857-BF3A-D603FE1AAE20}" presName="LevelTwoTextNode" presStyleLbl="node3" presStyleIdx="2" presStyleCnt="3" custScaleX="91165" custScaleY="91165" custLinFactNeighborX="4899" custLinFactNeighborY="238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1F5C51-78F9-497A-BF3E-B68E607B2EF8}" type="pres">
      <dgm:prSet presAssocID="{504659AD-1F36-4857-BF3A-D603FE1AAE20}" presName="level3hierChild" presStyleCnt="0"/>
      <dgm:spPr/>
    </dgm:pt>
  </dgm:ptLst>
  <dgm:cxnLst>
    <dgm:cxn modelId="{01F07A78-BD6C-44DC-9D38-BB2C30322FAB}" type="presOf" srcId="{A2B2EA71-0C52-4051-9159-562BC07F3235}" destId="{41E54190-148C-4CF0-BA5C-D37B6E68808D}" srcOrd="0" destOrd="0" presId="urn:microsoft.com/office/officeart/2005/8/layout/hierarchy2"/>
    <dgm:cxn modelId="{F2F7323F-3415-4F6C-A789-D73EA62C2422}" type="presOf" srcId="{4504E641-121D-4474-83D0-4792987BA3E6}" destId="{F1EEC81B-979B-48E0-A403-CBC495121E86}" srcOrd="0" destOrd="0" presId="urn:microsoft.com/office/officeart/2005/8/layout/hierarchy2"/>
    <dgm:cxn modelId="{76FBE8A7-3AA7-47DB-951B-21F3DE72BA28}" type="presOf" srcId="{D416EAE4-8186-490C-817A-D2F53080B2C3}" destId="{BAA82DE4-9FDF-4699-842A-40F2CB8DF89F}" srcOrd="0" destOrd="0" presId="urn:microsoft.com/office/officeart/2005/8/layout/hierarchy2"/>
    <dgm:cxn modelId="{EB68EBB4-6874-45B8-AAE8-B5B375A2BE5E}" type="presOf" srcId="{504659AD-1F36-4857-BF3A-D603FE1AAE20}" destId="{7133A864-0EAB-4321-85C7-099BFCBA851D}" srcOrd="0" destOrd="0" presId="urn:microsoft.com/office/officeart/2005/8/layout/hierarchy2"/>
    <dgm:cxn modelId="{8AFB00D8-B1FE-4018-B9C6-611373191A2A}" type="presOf" srcId="{E60A0D98-E702-4DD8-9C80-E92EDDDCB608}" destId="{E7C737CF-C78B-4559-B973-D76907ED07A6}" srcOrd="0" destOrd="0" presId="urn:microsoft.com/office/officeart/2005/8/layout/hierarchy2"/>
    <dgm:cxn modelId="{8C07B465-1509-4145-B0C6-F7A2F2C3DCC6}" srcId="{D416EAE4-8186-490C-817A-D2F53080B2C3}" destId="{D92A1A35-77E1-4B0A-900C-91FEE3454CCC}" srcOrd="1" destOrd="0" parTransId="{E60A0D98-E702-4DD8-9C80-E92EDDDCB608}" sibTransId="{F06C0AB6-D5E2-4C41-B658-35217CFB01B5}"/>
    <dgm:cxn modelId="{5FE21CF7-C399-493C-A03C-D3B1EB25427F}" type="presOf" srcId="{4E3F1254-C028-442F-8B79-40D129AB23B0}" destId="{4432FDD5-E031-447B-92E1-F565027822FE}" srcOrd="1" destOrd="0" presId="urn:microsoft.com/office/officeart/2005/8/layout/hierarchy2"/>
    <dgm:cxn modelId="{1891A5B3-1BEE-4277-8E4A-45406C5CEF65}" srcId="{D92A1A35-77E1-4B0A-900C-91FEE3454CCC}" destId="{504659AD-1F36-4857-BF3A-D603FE1AAE20}" srcOrd="1" destOrd="0" parTransId="{4E3F1254-C028-442F-8B79-40D129AB23B0}" sibTransId="{55646113-0048-448B-AD62-6AFC25069AD6}"/>
    <dgm:cxn modelId="{A28792CA-233D-46C7-AF0C-EE69AA0424C2}" type="presOf" srcId="{31B671A6-0C74-4245-8C95-C5E7090FD0BA}" destId="{9A02BC8F-45F9-4C36-87A6-01A337AE5154}" srcOrd="0" destOrd="0" presId="urn:microsoft.com/office/officeart/2005/8/layout/hierarchy2"/>
    <dgm:cxn modelId="{47735CCB-260A-4155-A2E8-10875E0F0D5D}" type="presOf" srcId="{E60A0D98-E702-4DD8-9C80-E92EDDDCB608}" destId="{3D7D49E3-B777-4968-AF5B-E9D540596653}" srcOrd="1" destOrd="0" presId="urn:microsoft.com/office/officeart/2005/8/layout/hierarchy2"/>
    <dgm:cxn modelId="{03B132A2-0597-49C9-AB35-9E793B0BAA19}" type="presOf" srcId="{4EF147D0-B4D6-4B43-907C-E1EF2B21BCD1}" destId="{2BBA8CF0-97D2-4AF5-9A80-0F7162512771}" srcOrd="0" destOrd="0" presId="urn:microsoft.com/office/officeart/2005/8/layout/hierarchy2"/>
    <dgm:cxn modelId="{0B23DBCD-B095-4613-8750-A3C6CDE59038}" type="presOf" srcId="{82D3EC87-C3F8-4CB8-B9D6-A98343D4A919}" destId="{9F40B888-8A15-422F-9F25-8478EE45CACD}" srcOrd="0" destOrd="0" presId="urn:microsoft.com/office/officeart/2005/8/layout/hierarchy2"/>
    <dgm:cxn modelId="{4C3EDA82-7A5D-4475-8D63-62ECFE7FB5A6}" srcId="{4504E641-121D-4474-83D0-4792987BA3E6}" destId="{4EF147D0-B4D6-4B43-907C-E1EF2B21BCD1}" srcOrd="0" destOrd="0" parTransId="{5924187A-61A4-40EF-89D6-1F2D9511E96E}" sibTransId="{9863A4D7-288D-4C37-AFAA-F93DC676FDFD}"/>
    <dgm:cxn modelId="{E3CC0D1C-E7E5-4C08-A196-21329B17F2EE}" type="presOf" srcId="{A2B2EA71-0C52-4051-9159-562BC07F3235}" destId="{E2CB49D0-7B78-4EB8-9A23-C890F3D415C1}" srcOrd="1" destOrd="0" presId="urn:microsoft.com/office/officeart/2005/8/layout/hierarchy2"/>
    <dgm:cxn modelId="{FDA0A26E-18AF-48F9-9E27-7C1D64F00DF2}" type="presOf" srcId="{5924187A-61A4-40EF-89D6-1F2D9511E96E}" destId="{81950CB1-5C14-49EE-8CF5-78C64C1595CD}" srcOrd="1" destOrd="0" presId="urn:microsoft.com/office/officeart/2005/8/layout/hierarchy2"/>
    <dgm:cxn modelId="{4805FA11-DB25-4477-AD0C-62A9B5D1AA8F}" srcId="{3E91963F-2A89-4998-929D-9894CDA02DB6}" destId="{D416EAE4-8186-490C-817A-D2F53080B2C3}" srcOrd="0" destOrd="0" parTransId="{E86FFD59-3219-482F-8BC3-0B78FFEC3544}" sibTransId="{615D6067-4EBE-414A-8D09-1687117DB36E}"/>
    <dgm:cxn modelId="{FB0337AB-278C-4929-AC3D-9BF3F6DCAA9C}" type="presOf" srcId="{D92A1A35-77E1-4B0A-900C-91FEE3454CCC}" destId="{30427623-6497-4CA4-8CD9-DFCEF59F328B}" srcOrd="0" destOrd="0" presId="urn:microsoft.com/office/officeart/2005/8/layout/hierarchy2"/>
    <dgm:cxn modelId="{10BFCE22-E4F6-4070-9505-21625AA061CB}" type="presOf" srcId="{5924187A-61A4-40EF-89D6-1F2D9511E96E}" destId="{348FC570-815B-4389-9D10-459D31ED56AD}" srcOrd="0" destOrd="0" presId="urn:microsoft.com/office/officeart/2005/8/layout/hierarchy2"/>
    <dgm:cxn modelId="{CB94276A-0BDE-49FD-868E-1CB4E27E56DF}" type="presOf" srcId="{4E3F1254-C028-442F-8B79-40D129AB23B0}" destId="{B79336B6-BF49-42D7-8355-90267440A85C}" srcOrd="0" destOrd="0" presId="urn:microsoft.com/office/officeart/2005/8/layout/hierarchy2"/>
    <dgm:cxn modelId="{EC7915C9-7F88-4335-98A2-B6117B61817E}" srcId="{D416EAE4-8186-490C-817A-D2F53080B2C3}" destId="{4504E641-121D-4474-83D0-4792987BA3E6}" srcOrd="0" destOrd="0" parTransId="{31B671A6-0C74-4245-8C95-C5E7090FD0BA}" sibTransId="{C41E0E00-30AF-4290-B266-75B583AED849}"/>
    <dgm:cxn modelId="{6CF7A7D6-D0A4-41AC-8772-19EBB4ECB0EA}" type="presOf" srcId="{31B671A6-0C74-4245-8C95-C5E7090FD0BA}" destId="{078F260B-6AE3-4FDA-8E1C-8727994B8404}" srcOrd="1" destOrd="0" presId="urn:microsoft.com/office/officeart/2005/8/layout/hierarchy2"/>
    <dgm:cxn modelId="{B16E55FF-83C5-4149-9651-0279DE14BF8B}" srcId="{D92A1A35-77E1-4B0A-900C-91FEE3454CCC}" destId="{82D3EC87-C3F8-4CB8-B9D6-A98343D4A919}" srcOrd="0" destOrd="0" parTransId="{A2B2EA71-0C52-4051-9159-562BC07F3235}" sibTransId="{450F21D9-A6B8-4ECF-950E-C64E6DD35418}"/>
    <dgm:cxn modelId="{B71C6CAE-59DD-4174-8DD2-3A1782AE3D0C}" type="presOf" srcId="{3E91963F-2A89-4998-929D-9894CDA02DB6}" destId="{E228EE4E-D99C-47ED-9D07-00B097D2B8A0}" srcOrd="0" destOrd="0" presId="urn:microsoft.com/office/officeart/2005/8/layout/hierarchy2"/>
    <dgm:cxn modelId="{9F4D0001-3B9C-48FD-B5C9-265AFD415069}" type="presParOf" srcId="{E228EE4E-D99C-47ED-9D07-00B097D2B8A0}" destId="{B53ADD69-B889-48B2-BF10-469B5E4F20E4}" srcOrd="0" destOrd="0" presId="urn:microsoft.com/office/officeart/2005/8/layout/hierarchy2"/>
    <dgm:cxn modelId="{9D29B1A1-4C05-42A3-9450-160BF4B0348F}" type="presParOf" srcId="{B53ADD69-B889-48B2-BF10-469B5E4F20E4}" destId="{BAA82DE4-9FDF-4699-842A-40F2CB8DF89F}" srcOrd="0" destOrd="0" presId="urn:microsoft.com/office/officeart/2005/8/layout/hierarchy2"/>
    <dgm:cxn modelId="{C07FB675-E957-40AB-802B-624B6C49434A}" type="presParOf" srcId="{B53ADD69-B889-48B2-BF10-469B5E4F20E4}" destId="{DF06CDC7-9DF2-42BC-920F-91BFF3391104}" srcOrd="1" destOrd="0" presId="urn:microsoft.com/office/officeart/2005/8/layout/hierarchy2"/>
    <dgm:cxn modelId="{B1A0F45D-F8D3-4DA8-B014-C2E0E6D861E9}" type="presParOf" srcId="{DF06CDC7-9DF2-42BC-920F-91BFF3391104}" destId="{9A02BC8F-45F9-4C36-87A6-01A337AE5154}" srcOrd="0" destOrd="0" presId="urn:microsoft.com/office/officeart/2005/8/layout/hierarchy2"/>
    <dgm:cxn modelId="{7ED1E66D-E973-4715-80A6-94F5D39AF0ED}" type="presParOf" srcId="{9A02BC8F-45F9-4C36-87A6-01A337AE5154}" destId="{078F260B-6AE3-4FDA-8E1C-8727994B8404}" srcOrd="0" destOrd="0" presId="urn:microsoft.com/office/officeart/2005/8/layout/hierarchy2"/>
    <dgm:cxn modelId="{925E61A2-FBD2-44D2-BBAA-D37D089A8532}" type="presParOf" srcId="{DF06CDC7-9DF2-42BC-920F-91BFF3391104}" destId="{CFBE13AD-3CD4-46BB-A7CE-D496867ABF00}" srcOrd="1" destOrd="0" presId="urn:microsoft.com/office/officeart/2005/8/layout/hierarchy2"/>
    <dgm:cxn modelId="{E5595DD8-BA7A-4289-9BF8-31A4D33DB037}" type="presParOf" srcId="{CFBE13AD-3CD4-46BB-A7CE-D496867ABF00}" destId="{F1EEC81B-979B-48E0-A403-CBC495121E86}" srcOrd="0" destOrd="0" presId="urn:microsoft.com/office/officeart/2005/8/layout/hierarchy2"/>
    <dgm:cxn modelId="{BC8E6225-E63E-4B4D-A3F2-4D5C68A86710}" type="presParOf" srcId="{CFBE13AD-3CD4-46BB-A7CE-D496867ABF00}" destId="{38FD0AD9-02D4-40C1-B3E6-DE6767B86012}" srcOrd="1" destOrd="0" presId="urn:microsoft.com/office/officeart/2005/8/layout/hierarchy2"/>
    <dgm:cxn modelId="{346FBC38-02CA-4BF7-A6BB-19E5B7A24DDE}" type="presParOf" srcId="{38FD0AD9-02D4-40C1-B3E6-DE6767B86012}" destId="{348FC570-815B-4389-9D10-459D31ED56AD}" srcOrd="0" destOrd="0" presId="urn:microsoft.com/office/officeart/2005/8/layout/hierarchy2"/>
    <dgm:cxn modelId="{3E48F7A7-0FCE-48A6-86AE-1D8A10A1C2A5}" type="presParOf" srcId="{348FC570-815B-4389-9D10-459D31ED56AD}" destId="{81950CB1-5C14-49EE-8CF5-78C64C1595CD}" srcOrd="0" destOrd="0" presId="urn:microsoft.com/office/officeart/2005/8/layout/hierarchy2"/>
    <dgm:cxn modelId="{772863B9-ABDE-4754-8137-2A4C01B3F7BF}" type="presParOf" srcId="{38FD0AD9-02D4-40C1-B3E6-DE6767B86012}" destId="{DF2A848E-50C3-4011-9AC1-3CBBBDE349AF}" srcOrd="1" destOrd="0" presId="urn:microsoft.com/office/officeart/2005/8/layout/hierarchy2"/>
    <dgm:cxn modelId="{0EC3DF2A-6E3D-4761-8C0E-72F8523BB816}" type="presParOf" srcId="{DF2A848E-50C3-4011-9AC1-3CBBBDE349AF}" destId="{2BBA8CF0-97D2-4AF5-9A80-0F7162512771}" srcOrd="0" destOrd="0" presId="urn:microsoft.com/office/officeart/2005/8/layout/hierarchy2"/>
    <dgm:cxn modelId="{5A0E7FA3-7EBB-4E22-AE4E-D9A35643DEA3}" type="presParOf" srcId="{DF2A848E-50C3-4011-9AC1-3CBBBDE349AF}" destId="{2DACFE02-D415-45E3-91B9-3BE86ED31902}" srcOrd="1" destOrd="0" presId="urn:microsoft.com/office/officeart/2005/8/layout/hierarchy2"/>
    <dgm:cxn modelId="{B86BF128-908B-4507-8321-3D6631BA3821}" type="presParOf" srcId="{DF06CDC7-9DF2-42BC-920F-91BFF3391104}" destId="{E7C737CF-C78B-4559-B973-D76907ED07A6}" srcOrd="2" destOrd="0" presId="urn:microsoft.com/office/officeart/2005/8/layout/hierarchy2"/>
    <dgm:cxn modelId="{3F7B1B84-40B1-47D9-A433-9F3B93E90265}" type="presParOf" srcId="{E7C737CF-C78B-4559-B973-D76907ED07A6}" destId="{3D7D49E3-B777-4968-AF5B-E9D540596653}" srcOrd="0" destOrd="0" presId="urn:microsoft.com/office/officeart/2005/8/layout/hierarchy2"/>
    <dgm:cxn modelId="{6ABCBEF5-A444-4485-B606-6D04DA0AED80}" type="presParOf" srcId="{DF06CDC7-9DF2-42BC-920F-91BFF3391104}" destId="{39829064-7982-47F5-8552-FCAFA4582FEA}" srcOrd="3" destOrd="0" presId="urn:microsoft.com/office/officeart/2005/8/layout/hierarchy2"/>
    <dgm:cxn modelId="{7D3289C3-98AE-4957-855A-7E9B226A07C6}" type="presParOf" srcId="{39829064-7982-47F5-8552-FCAFA4582FEA}" destId="{30427623-6497-4CA4-8CD9-DFCEF59F328B}" srcOrd="0" destOrd="0" presId="urn:microsoft.com/office/officeart/2005/8/layout/hierarchy2"/>
    <dgm:cxn modelId="{B0786407-CD6B-4F5D-BCD3-FB9B266A26E0}" type="presParOf" srcId="{39829064-7982-47F5-8552-FCAFA4582FEA}" destId="{F4A6419D-52BA-4836-A9F3-E1326039F666}" srcOrd="1" destOrd="0" presId="urn:microsoft.com/office/officeart/2005/8/layout/hierarchy2"/>
    <dgm:cxn modelId="{018D955F-BFA2-429E-BD8B-76B19D347E8E}" type="presParOf" srcId="{F4A6419D-52BA-4836-A9F3-E1326039F666}" destId="{41E54190-148C-4CF0-BA5C-D37B6E68808D}" srcOrd="0" destOrd="0" presId="urn:microsoft.com/office/officeart/2005/8/layout/hierarchy2"/>
    <dgm:cxn modelId="{C2A57BF7-B212-4D03-918B-A77CBBA1A1F0}" type="presParOf" srcId="{41E54190-148C-4CF0-BA5C-D37B6E68808D}" destId="{E2CB49D0-7B78-4EB8-9A23-C890F3D415C1}" srcOrd="0" destOrd="0" presId="urn:microsoft.com/office/officeart/2005/8/layout/hierarchy2"/>
    <dgm:cxn modelId="{3F6B98D4-1FDB-4856-BABD-11E1D60DBFBC}" type="presParOf" srcId="{F4A6419D-52BA-4836-A9F3-E1326039F666}" destId="{9BA32465-9F5C-4D17-A793-4632C17772C7}" srcOrd="1" destOrd="0" presId="urn:microsoft.com/office/officeart/2005/8/layout/hierarchy2"/>
    <dgm:cxn modelId="{8AE68AC2-72E0-44D1-AAF8-BDA6375DCF90}" type="presParOf" srcId="{9BA32465-9F5C-4D17-A793-4632C17772C7}" destId="{9F40B888-8A15-422F-9F25-8478EE45CACD}" srcOrd="0" destOrd="0" presId="urn:microsoft.com/office/officeart/2005/8/layout/hierarchy2"/>
    <dgm:cxn modelId="{4C4A4E14-F575-497C-967E-2AFF7108BD82}" type="presParOf" srcId="{9BA32465-9F5C-4D17-A793-4632C17772C7}" destId="{3C8DAC06-36D6-429B-8D72-2BA532DFA494}" srcOrd="1" destOrd="0" presId="urn:microsoft.com/office/officeart/2005/8/layout/hierarchy2"/>
    <dgm:cxn modelId="{8132D3EB-103D-42C1-B350-8EC86E58B5F7}" type="presParOf" srcId="{F4A6419D-52BA-4836-A9F3-E1326039F666}" destId="{B79336B6-BF49-42D7-8355-90267440A85C}" srcOrd="2" destOrd="0" presId="urn:microsoft.com/office/officeart/2005/8/layout/hierarchy2"/>
    <dgm:cxn modelId="{A5F54AED-99E9-452C-859F-6A07723AB2D8}" type="presParOf" srcId="{B79336B6-BF49-42D7-8355-90267440A85C}" destId="{4432FDD5-E031-447B-92E1-F565027822FE}" srcOrd="0" destOrd="0" presId="urn:microsoft.com/office/officeart/2005/8/layout/hierarchy2"/>
    <dgm:cxn modelId="{0338FF82-7C8F-4015-8BB4-6C34F733ADD7}" type="presParOf" srcId="{F4A6419D-52BA-4836-A9F3-E1326039F666}" destId="{AF02545D-CEC9-41AC-AC1F-B3A112BC8E46}" srcOrd="3" destOrd="0" presId="urn:microsoft.com/office/officeart/2005/8/layout/hierarchy2"/>
    <dgm:cxn modelId="{51520585-37F8-4732-B58F-798528B0B19F}" type="presParOf" srcId="{AF02545D-CEC9-41AC-AC1F-B3A112BC8E46}" destId="{7133A864-0EAB-4321-85C7-099BFCBA851D}" srcOrd="0" destOrd="0" presId="urn:microsoft.com/office/officeart/2005/8/layout/hierarchy2"/>
    <dgm:cxn modelId="{04745BC5-E8E1-4386-9C46-80389CC14728}" type="presParOf" srcId="{AF02545D-CEC9-41AC-AC1F-B3A112BC8E46}" destId="{6E1F5C51-78F9-497A-BF3E-B68E607B2EF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332956-9C3C-4DE7-AB91-C63DB5BA3FDB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9228826-1264-4D8C-9661-7169B6F35A47}">
      <dgm:prSet phldrT="[Text]"/>
      <dgm:spPr/>
      <dgm:t>
        <a:bodyPr/>
        <a:lstStyle/>
        <a:p>
          <a:r>
            <a:rPr lang="en-US" dirty="0" smtClean="0"/>
            <a:t>Participant 2</a:t>
          </a:r>
          <a:endParaRPr lang="en-US" dirty="0"/>
        </a:p>
      </dgm:t>
    </dgm:pt>
    <dgm:pt modelId="{F355B873-E389-4586-8DEE-5BF5348EA217}" type="parTrans" cxnId="{58A8AFFC-5D3D-49C8-8836-8E27DC2D05C8}">
      <dgm:prSet/>
      <dgm:spPr/>
      <dgm:t>
        <a:bodyPr/>
        <a:lstStyle/>
        <a:p>
          <a:endParaRPr lang="en-US"/>
        </a:p>
      </dgm:t>
    </dgm:pt>
    <dgm:pt modelId="{29DDFA45-16E0-4244-BE51-0A8B012ECB83}" type="sibTrans" cxnId="{58A8AFFC-5D3D-49C8-8836-8E27DC2D05C8}">
      <dgm:prSet/>
      <dgm:spPr/>
      <dgm:t>
        <a:bodyPr/>
        <a:lstStyle/>
        <a:p>
          <a:endParaRPr lang="en-US"/>
        </a:p>
      </dgm:t>
    </dgm:pt>
    <dgm:pt modelId="{3DF0E0FD-97CA-47FE-B9C8-3136626DA24F}">
      <dgm:prSet phldrT="[Text]"/>
      <dgm:spPr/>
      <dgm:t>
        <a:bodyPr/>
        <a:lstStyle/>
        <a:p>
          <a:r>
            <a:rPr lang="en-US" dirty="0" smtClean="0"/>
            <a:t>Solution Method</a:t>
          </a:r>
          <a:endParaRPr lang="en-US" dirty="0"/>
        </a:p>
      </dgm:t>
    </dgm:pt>
    <dgm:pt modelId="{C68E281E-0F4D-4447-B73E-720D677D56E1}" type="parTrans" cxnId="{0F2DD50D-36EE-448A-AB1F-148C49508C80}">
      <dgm:prSet/>
      <dgm:spPr/>
      <dgm:t>
        <a:bodyPr/>
        <a:lstStyle/>
        <a:p>
          <a:endParaRPr lang="en-US"/>
        </a:p>
      </dgm:t>
    </dgm:pt>
    <dgm:pt modelId="{3DAD0D78-570E-4036-8D44-F6C7FBA4CC07}" type="sibTrans" cxnId="{0F2DD50D-36EE-448A-AB1F-148C49508C80}">
      <dgm:prSet/>
      <dgm:spPr/>
      <dgm:t>
        <a:bodyPr/>
        <a:lstStyle/>
        <a:p>
          <a:endParaRPr lang="en-US"/>
        </a:p>
      </dgm:t>
    </dgm:pt>
    <dgm:pt modelId="{A232B271-0F23-487C-815D-520B548CDA24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Saccades from one AOI to another</a:t>
          </a:r>
          <a:endParaRPr lang="en-US" dirty="0"/>
        </a:p>
      </dgm:t>
    </dgm:pt>
    <dgm:pt modelId="{F305217C-1567-429E-A50B-3599FA153C65}" type="parTrans" cxnId="{B1131C72-D197-4705-809E-14D18E217F37}">
      <dgm:prSet/>
      <dgm:spPr/>
      <dgm:t>
        <a:bodyPr/>
        <a:lstStyle/>
        <a:p>
          <a:endParaRPr lang="en-US"/>
        </a:p>
      </dgm:t>
    </dgm:pt>
    <dgm:pt modelId="{64D3AEF1-DF4C-477A-B20E-E237DB81DC54}" type="sibTrans" cxnId="{B1131C72-D197-4705-809E-14D18E217F37}">
      <dgm:prSet/>
      <dgm:spPr/>
      <dgm:t>
        <a:bodyPr/>
        <a:lstStyle/>
        <a:p>
          <a:endParaRPr lang="en-US"/>
        </a:p>
      </dgm:t>
    </dgm:pt>
    <dgm:pt modelId="{5E1C5876-37D9-4A62-B60B-EEF3DD290976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% time spent looking in each AOI</a:t>
          </a:r>
          <a:endParaRPr lang="en-US" dirty="0"/>
        </a:p>
      </dgm:t>
    </dgm:pt>
    <dgm:pt modelId="{37087940-BBD9-4298-B6B0-57EBA9B312B6}" type="parTrans" cxnId="{91B7A3A2-4E69-41C5-8746-10E52DDDCF56}">
      <dgm:prSet/>
      <dgm:spPr/>
      <dgm:t>
        <a:bodyPr/>
        <a:lstStyle/>
        <a:p>
          <a:endParaRPr lang="en-US"/>
        </a:p>
      </dgm:t>
    </dgm:pt>
    <dgm:pt modelId="{983FE881-2984-49D4-A6CA-DD1E7D6AE34A}" type="sibTrans" cxnId="{91B7A3A2-4E69-41C5-8746-10E52DDDCF56}">
      <dgm:prSet/>
      <dgm:spPr/>
      <dgm:t>
        <a:bodyPr/>
        <a:lstStyle/>
        <a:p>
          <a:endParaRPr lang="en-US"/>
        </a:p>
      </dgm:t>
    </dgm:pt>
    <dgm:pt modelId="{10A8B4E6-BEA9-4409-8ACE-1AB219E04F14}">
      <dgm:prSet phldrT="[Text]"/>
      <dgm:spPr/>
      <dgm:t>
        <a:bodyPr/>
        <a:lstStyle/>
        <a:p>
          <a:r>
            <a:rPr lang="en-US" dirty="0" smtClean="0"/>
            <a:t>Problem 1</a:t>
          </a:r>
          <a:endParaRPr lang="en-US" dirty="0"/>
        </a:p>
      </dgm:t>
    </dgm:pt>
    <dgm:pt modelId="{C237A2F5-EFB3-4638-B81E-1C1CA896C9D9}" type="sibTrans" cxnId="{2B0F1581-0D53-4BEE-9F63-6EFCAF396D63}">
      <dgm:prSet/>
      <dgm:spPr/>
      <dgm:t>
        <a:bodyPr/>
        <a:lstStyle/>
        <a:p>
          <a:endParaRPr lang="en-US"/>
        </a:p>
      </dgm:t>
    </dgm:pt>
    <dgm:pt modelId="{2DF3C8CD-2536-4112-A492-34977C448931}" type="parTrans" cxnId="{2B0F1581-0D53-4BEE-9F63-6EFCAF396D63}">
      <dgm:prSet/>
      <dgm:spPr/>
      <dgm:t>
        <a:bodyPr/>
        <a:lstStyle/>
        <a:p>
          <a:endParaRPr lang="en-US"/>
        </a:p>
      </dgm:t>
    </dgm:pt>
    <dgm:pt modelId="{71AFD0FC-0DE0-4C93-8814-C4BFCCD77634}" type="pres">
      <dgm:prSet presAssocID="{A8332956-9C3C-4DE7-AB91-C63DB5BA3F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A44AF16-0451-41C5-8552-1C43CDD41885}" type="pres">
      <dgm:prSet presAssocID="{C9228826-1264-4D8C-9661-7169B6F35A47}" presName="hierRoot1" presStyleCnt="0">
        <dgm:presLayoutVars>
          <dgm:hierBranch val="init"/>
        </dgm:presLayoutVars>
      </dgm:prSet>
      <dgm:spPr/>
    </dgm:pt>
    <dgm:pt modelId="{A11425E2-D8A3-4650-A86B-79937AE41D6C}" type="pres">
      <dgm:prSet presAssocID="{C9228826-1264-4D8C-9661-7169B6F35A47}" presName="rootComposite1" presStyleCnt="0"/>
      <dgm:spPr/>
    </dgm:pt>
    <dgm:pt modelId="{3AD8717A-2FE7-446A-A341-05EFE7EAB11C}" type="pres">
      <dgm:prSet presAssocID="{C9228826-1264-4D8C-9661-7169B6F35A47}" presName="rootText1" presStyleLbl="node0" presStyleIdx="0" presStyleCnt="1" custLinFactNeighborX="-19330" custLinFactNeighborY="203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B016DA-3F16-4783-A9FA-F7C7D65DFCC2}" type="pres">
      <dgm:prSet presAssocID="{C9228826-1264-4D8C-9661-7169B6F35A4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CD9AE92-F32F-4BF6-98B5-60FF27897E79}" type="pres">
      <dgm:prSet presAssocID="{C9228826-1264-4D8C-9661-7169B6F35A47}" presName="hierChild2" presStyleCnt="0"/>
      <dgm:spPr/>
    </dgm:pt>
    <dgm:pt modelId="{8675F0BB-27FE-4FAE-80EF-28CBA23771C0}" type="pres">
      <dgm:prSet presAssocID="{2DF3C8CD-2536-4112-A492-34977C448931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8135313-9F3A-4C78-8DAF-E75CA8C9FC7B}" type="pres">
      <dgm:prSet presAssocID="{10A8B4E6-BEA9-4409-8ACE-1AB219E04F14}" presName="hierRoot2" presStyleCnt="0">
        <dgm:presLayoutVars>
          <dgm:hierBranch val="init"/>
        </dgm:presLayoutVars>
      </dgm:prSet>
      <dgm:spPr/>
    </dgm:pt>
    <dgm:pt modelId="{8BAF912D-4FBD-4DC4-8E1B-DD705B329C55}" type="pres">
      <dgm:prSet presAssocID="{10A8B4E6-BEA9-4409-8ACE-1AB219E04F14}" presName="rootComposite" presStyleCnt="0"/>
      <dgm:spPr/>
    </dgm:pt>
    <dgm:pt modelId="{6E4FDBFE-1D84-421F-94DF-C57800871A49}" type="pres">
      <dgm:prSet presAssocID="{10A8B4E6-BEA9-4409-8ACE-1AB219E04F14}" presName="rootText" presStyleLbl="node2" presStyleIdx="0" presStyleCnt="1" custLinFactNeighborX="62500" custLinFactNeighborY="419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23B0ED-61F7-4A67-8D50-0F587FD328C1}" type="pres">
      <dgm:prSet presAssocID="{10A8B4E6-BEA9-4409-8ACE-1AB219E04F14}" presName="rootConnector" presStyleLbl="node2" presStyleIdx="0" presStyleCnt="1"/>
      <dgm:spPr/>
      <dgm:t>
        <a:bodyPr/>
        <a:lstStyle/>
        <a:p>
          <a:endParaRPr lang="en-US"/>
        </a:p>
      </dgm:t>
    </dgm:pt>
    <dgm:pt modelId="{99B31EB6-0F76-4166-907F-44A1D6FCE52D}" type="pres">
      <dgm:prSet presAssocID="{10A8B4E6-BEA9-4409-8ACE-1AB219E04F14}" presName="hierChild4" presStyleCnt="0"/>
      <dgm:spPr/>
    </dgm:pt>
    <dgm:pt modelId="{5D6AD75A-09AB-41B9-85C1-F7EEB52F230F}" type="pres">
      <dgm:prSet presAssocID="{C68E281E-0F4D-4447-B73E-720D677D56E1}" presName="Name37" presStyleLbl="parChTrans1D3" presStyleIdx="0" presStyleCnt="3"/>
      <dgm:spPr/>
      <dgm:t>
        <a:bodyPr/>
        <a:lstStyle/>
        <a:p>
          <a:endParaRPr lang="en-US"/>
        </a:p>
      </dgm:t>
    </dgm:pt>
    <dgm:pt modelId="{6D611D4C-A37A-4E93-9545-72D6F7C60B8E}" type="pres">
      <dgm:prSet presAssocID="{3DF0E0FD-97CA-47FE-B9C8-3136626DA24F}" presName="hierRoot2" presStyleCnt="0">
        <dgm:presLayoutVars>
          <dgm:hierBranch val="init"/>
        </dgm:presLayoutVars>
      </dgm:prSet>
      <dgm:spPr/>
    </dgm:pt>
    <dgm:pt modelId="{208DCC65-1CD2-4F59-9657-E1E1E8DF9DCA}" type="pres">
      <dgm:prSet presAssocID="{3DF0E0FD-97CA-47FE-B9C8-3136626DA24F}" presName="rootComposite" presStyleCnt="0"/>
      <dgm:spPr/>
    </dgm:pt>
    <dgm:pt modelId="{5AB54A49-6636-491F-B85B-D64294986186}" type="pres">
      <dgm:prSet presAssocID="{3DF0E0FD-97CA-47FE-B9C8-3136626DA24F}" presName="rootText" presStyleLbl="node3" presStyleIdx="0" presStyleCnt="3" custLinFactNeighborX="78415" custLinFactNeighborY="329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88A279-7027-41F9-AC82-1BDAA4F0FCB9}" type="pres">
      <dgm:prSet presAssocID="{3DF0E0FD-97CA-47FE-B9C8-3136626DA24F}" presName="rootConnector" presStyleLbl="node3" presStyleIdx="0" presStyleCnt="3"/>
      <dgm:spPr/>
      <dgm:t>
        <a:bodyPr/>
        <a:lstStyle/>
        <a:p>
          <a:endParaRPr lang="en-US"/>
        </a:p>
      </dgm:t>
    </dgm:pt>
    <dgm:pt modelId="{8EEA4791-6FC2-47FC-B2FC-47635BC64F38}" type="pres">
      <dgm:prSet presAssocID="{3DF0E0FD-97CA-47FE-B9C8-3136626DA24F}" presName="hierChild4" presStyleCnt="0"/>
      <dgm:spPr/>
    </dgm:pt>
    <dgm:pt modelId="{794CDA9E-1794-44D9-A544-806AD1AF1D40}" type="pres">
      <dgm:prSet presAssocID="{3DF0E0FD-97CA-47FE-B9C8-3136626DA24F}" presName="hierChild5" presStyleCnt="0"/>
      <dgm:spPr/>
    </dgm:pt>
    <dgm:pt modelId="{C2B7089B-C899-48B8-A993-9607099B3CA1}" type="pres">
      <dgm:prSet presAssocID="{37087940-BBD9-4298-B6B0-57EBA9B312B6}" presName="Name37" presStyleLbl="parChTrans1D3" presStyleIdx="1" presStyleCnt="3"/>
      <dgm:spPr/>
      <dgm:t>
        <a:bodyPr/>
        <a:lstStyle/>
        <a:p>
          <a:endParaRPr lang="en-US"/>
        </a:p>
      </dgm:t>
    </dgm:pt>
    <dgm:pt modelId="{28283A77-162D-465B-8520-71E1C9BD9FBA}" type="pres">
      <dgm:prSet presAssocID="{5E1C5876-37D9-4A62-B60B-EEF3DD290976}" presName="hierRoot2" presStyleCnt="0">
        <dgm:presLayoutVars>
          <dgm:hierBranch val="init"/>
        </dgm:presLayoutVars>
      </dgm:prSet>
      <dgm:spPr/>
    </dgm:pt>
    <dgm:pt modelId="{2CBF65D0-6E28-4D0C-B8BC-1114E6DF0F41}" type="pres">
      <dgm:prSet presAssocID="{5E1C5876-37D9-4A62-B60B-EEF3DD290976}" presName="rootComposite" presStyleCnt="0"/>
      <dgm:spPr/>
    </dgm:pt>
    <dgm:pt modelId="{83B87B7A-A476-431B-9627-C82385BB1EE5}" type="pres">
      <dgm:prSet presAssocID="{5E1C5876-37D9-4A62-B60B-EEF3DD290976}" presName="rootText" presStyleLbl="node3" presStyleIdx="1" presStyleCnt="3" custLinFactNeighborX="78415" custLinFactNeighborY="1369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B18835-152C-4F52-A91D-4D82B8737EA1}" type="pres">
      <dgm:prSet presAssocID="{5E1C5876-37D9-4A62-B60B-EEF3DD290976}" presName="rootConnector" presStyleLbl="node3" presStyleIdx="1" presStyleCnt="3"/>
      <dgm:spPr/>
      <dgm:t>
        <a:bodyPr/>
        <a:lstStyle/>
        <a:p>
          <a:endParaRPr lang="en-US"/>
        </a:p>
      </dgm:t>
    </dgm:pt>
    <dgm:pt modelId="{EE5C1ECC-DC65-4ABE-BB2E-A80DC6BA7B4F}" type="pres">
      <dgm:prSet presAssocID="{5E1C5876-37D9-4A62-B60B-EEF3DD290976}" presName="hierChild4" presStyleCnt="0"/>
      <dgm:spPr/>
    </dgm:pt>
    <dgm:pt modelId="{BBA4660C-1219-4E51-BBC8-25BD0B7EAED3}" type="pres">
      <dgm:prSet presAssocID="{5E1C5876-37D9-4A62-B60B-EEF3DD290976}" presName="hierChild5" presStyleCnt="0"/>
      <dgm:spPr/>
    </dgm:pt>
    <dgm:pt modelId="{0A93AD0F-D780-4E19-9758-F0A07E8AA9A1}" type="pres">
      <dgm:prSet presAssocID="{F305217C-1567-429E-A50B-3599FA153C65}" presName="Name37" presStyleLbl="parChTrans1D3" presStyleIdx="2" presStyleCnt="3"/>
      <dgm:spPr/>
      <dgm:t>
        <a:bodyPr/>
        <a:lstStyle/>
        <a:p>
          <a:endParaRPr lang="en-US"/>
        </a:p>
      </dgm:t>
    </dgm:pt>
    <dgm:pt modelId="{2FB5714A-A597-415E-86AC-CD9C65887FD0}" type="pres">
      <dgm:prSet presAssocID="{A232B271-0F23-487C-815D-520B548CDA24}" presName="hierRoot2" presStyleCnt="0">
        <dgm:presLayoutVars>
          <dgm:hierBranch val="init"/>
        </dgm:presLayoutVars>
      </dgm:prSet>
      <dgm:spPr/>
    </dgm:pt>
    <dgm:pt modelId="{A4043558-F175-45AC-80F3-36118B39AF64}" type="pres">
      <dgm:prSet presAssocID="{A232B271-0F23-487C-815D-520B548CDA24}" presName="rootComposite" presStyleCnt="0"/>
      <dgm:spPr/>
    </dgm:pt>
    <dgm:pt modelId="{39225D37-89CD-41EB-A788-030994995B5E}" type="pres">
      <dgm:prSet presAssocID="{A232B271-0F23-487C-815D-520B548CDA24}" presName="rootText" presStyleLbl="node3" presStyleIdx="2" presStyleCnt="3" custLinFactNeighborX="78415" custLinFactNeighborY="69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ED0FD8-7583-40FD-BC2F-3D0F99A1DA93}" type="pres">
      <dgm:prSet presAssocID="{A232B271-0F23-487C-815D-520B548CDA24}" presName="rootConnector" presStyleLbl="node3" presStyleIdx="2" presStyleCnt="3"/>
      <dgm:spPr/>
      <dgm:t>
        <a:bodyPr/>
        <a:lstStyle/>
        <a:p>
          <a:endParaRPr lang="en-US"/>
        </a:p>
      </dgm:t>
    </dgm:pt>
    <dgm:pt modelId="{C4193C32-D879-4CA5-8FC6-A6955818B45F}" type="pres">
      <dgm:prSet presAssocID="{A232B271-0F23-487C-815D-520B548CDA24}" presName="hierChild4" presStyleCnt="0"/>
      <dgm:spPr/>
    </dgm:pt>
    <dgm:pt modelId="{459EB3DA-D48A-40D0-BBE1-9B4588C5AC51}" type="pres">
      <dgm:prSet presAssocID="{A232B271-0F23-487C-815D-520B548CDA24}" presName="hierChild5" presStyleCnt="0"/>
      <dgm:spPr/>
    </dgm:pt>
    <dgm:pt modelId="{86FE6B18-5758-49F3-AFCA-A33558DF7910}" type="pres">
      <dgm:prSet presAssocID="{10A8B4E6-BEA9-4409-8ACE-1AB219E04F14}" presName="hierChild5" presStyleCnt="0"/>
      <dgm:spPr/>
    </dgm:pt>
    <dgm:pt modelId="{1376F9FD-98E7-45BE-BF2B-8C17E11FEA95}" type="pres">
      <dgm:prSet presAssocID="{C9228826-1264-4D8C-9661-7169B6F35A47}" presName="hierChild3" presStyleCnt="0"/>
      <dgm:spPr/>
    </dgm:pt>
  </dgm:ptLst>
  <dgm:cxnLst>
    <dgm:cxn modelId="{679381AD-3A7B-454D-A6C6-3821FB830053}" type="presOf" srcId="{3DF0E0FD-97CA-47FE-B9C8-3136626DA24F}" destId="{2788A279-7027-41F9-AC82-1BDAA4F0FCB9}" srcOrd="1" destOrd="0" presId="urn:microsoft.com/office/officeart/2005/8/layout/orgChart1"/>
    <dgm:cxn modelId="{58A8AFFC-5D3D-49C8-8836-8E27DC2D05C8}" srcId="{A8332956-9C3C-4DE7-AB91-C63DB5BA3FDB}" destId="{C9228826-1264-4D8C-9661-7169B6F35A47}" srcOrd="0" destOrd="0" parTransId="{F355B873-E389-4586-8DEE-5BF5348EA217}" sibTransId="{29DDFA45-16E0-4244-BE51-0A8B012ECB83}"/>
    <dgm:cxn modelId="{F4AE023F-F2C5-4844-A391-6C398EED053D}" type="presOf" srcId="{A232B271-0F23-487C-815D-520B548CDA24}" destId="{39225D37-89CD-41EB-A788-030994995B5E}" srcOrd="0" destOrd="0" presId="urn:microsoft.com/office/officeart/2005/8/layout/orgChart1"/>
    <dgm:cxn modelId="{B1131C72-D197-4705-809E-14D18E217F37}" srcId="{10A8B4E6-BEA9-4409-8ACE-1AB219E04F14}" destId="{A232B271-0F23-487C-815D-520B548CDA24}" srcOrd="2" destOrd="0" parTransId="{F305217C-1567-429E-A50B-3599FA153C65}" sibTransId="{64D3AEF1-DF4C-477A-B20E-E237DB81DC54}"/>
    <dgm:cxn modelId="{0F2DD50D-36EE-448A-AB1F-148C49508C80}" srcId="{10A8B4E6-BEA9-4409-8ACE-1AB219E04F14}" destId="{3DF0E0FD-97CA-47FE-B9C8-3136626DA24F}" srcOrd="0" destOrd="0" parTransId="{C68E281E-0F4D-4447-B73E-720D677D56E1}" sibTransId="{3DAD0D78-570E-4036-8D44-F6C7FBA4CC07}"/>
    <dgm:cxn modelId="{91B7A3A2-4E69-41C5-8746-10E52DDDCF56}" srcId="{10A8B4E6-BEA9-4409-8ACE-1AB219E04F14}" destId="{5E1C5876-37D9-4A62-B60B-EEF3DD290976}" srcOrd="1" destOrd="0" parTransId="{37087940-BBD9-4298-B6B0-57EBA9B312B6}" sibTransId="{983FE881-2984-49D4-A6CA-DD1E7D6AE34A}"/>
    <dgm:cxn modelId="{FF2C3B85-6DE4-48FD-B127-F2A94A1CA153}" type="presOf" srcId="{2DF3C8CD-2536-4112-A492-34977C448931}" destId="{8675F0BB-27FE-4FAE-80EF-28CBA23771C0}" srcOrd="0" destOrd="0" presId="urn:microsoft.com/office/officeart/2005/8/layout/orgChart1"/>
    <dgm:cxn modelId="{C7BCE7E7-2706-4680-96F1-B4794AC3AE7C}" type="presOf" srcId="{C9228826-1264-4D8C-9661-7169B6F35A47}" destId="{3AD8717A-2FE7-446A-A341-05EFE7EAB11C}" srcOrd="0" destOrd="0" presId="urn:microsoft.com/office/officeart/2005/8/layout/orgChart1"/>
    <dgm:cxn modelId="{912E8D94-FF64-490E-870E-F1BA046C6B5A}" type="presOf" srcId="{5E1C5876-37D9-4A62-B60B-EEF3DD290976}" destId="{1CB18835-152C-4F52-A91D-4D82B8737EA1}" srcOrd="1" destOrd="0" presId="urn:microsoft.com/office/officeart/2005/8/layout/orgChart1"/>
    <dgm:cxn modelId="{A4EF2541-4CE3-4301-A80E-47654F2FD938}" type="presOf" srcId="{5E1C5876-37D9-4A62-B60B-EEF3DD290976}" destId="{83B87B7A-A476-431B-9627-C82385BB1EE5}" srcOrd="0" destOrd="0" presId="urn:microsoft.com/office/officeart/2005/8/layout/orgChart1"/>
    <dgm:cxn modelId="{830E2636-153A-4774-A676-D4EE3A068FF7}" type="presOf" srcId="{10A8B4E6-BEA9-4409-8ACE-1AB219E04F14}" destId="{2923B0ED-61F7-4A67-8D50-0F587FD328C1}" srcOrd="1" destOrd="0" presId="urn:microsoft.com/office/officeart/2005/8/layout/orgChart1"/>
    <dgm:cxn modelId="{4FF74A39-D44C-4B51-85B4-237AC7F16202}" type="presOf" srcId="{3DF0E0FD-97CA-47FE-B9C8-3136626DA24F}" destId="{5AB54A49-6636-491F-B85B-D64294986186}" srcOrd="0" destOrd="0" presId="urn:microsoft.com/office/officeart/2005/8/layout/orgChart1"/>
    <dgm:cxn modelId="{86CFB106-CA84-491A-A621-B611237D19D2}" type="presOf" srcId="{37087940-BBD9-4298-B6B0-57EBA9B312B6}" destId="{C2B7089B-C899-48B8-A993-9607099B3CA1}" srcOrd="0" destOrd="0" presId="urn:microsoft.com/office/officeart/2005/8/layout/orgChart1"/>
    <dgm:cxn modelId="{5CF9466D-3EF1-4835-852F-B278894C70F8}" type="presOf" srcId="{A232B271-0F23-487C-815D-520B548CDA24}" destId="{98ED0FD8-7583-40FD-BC2F-3D0F99A1DA93}" srcOrd="1" destOrd="0" presId="urn:microsoft.com/office/officeart/2005/8/layout/orgChart1"/>
    <dgm:cxn modelId="{2B0F1581-0D53-4BEE-9F63-6EFCAF396D63}" srcId="{C9228826-1264-4D8C-9661-7169B6F35A47}" destId="{10A8B4E6-BEA9-4409-8ACE-1AB219E04F14}" srcOrd="0" destOrd="0" parTransId="{2DF3C8CD-2536-4112-A492-34977C448931}" sibTransId="{C237A2F5-EFB3-4638-B81E-1C1CA896C9D9}"/>
    <dgm:cxn modelId="{D407BF4B-136F-4314-911B-5C64AA567869}" type="presOf" srcId="{C68E281E-0F4D-4447-B73E-720D677D56E1}" destId="{5D6AD75A-09AB-41B9-85C1-F7EEB52F230F}" srcOrd="0" destOrd="0" presId="urn:microsoft.com/office/officeart/2005/8/layout/orgChart1"/>
    <dgm:cxn modelId="{6CF718A2-CA89-4E50-B738-8CEB32212B6F}" type="presOf" srcId="{10A8B4E6-BEA9-4409-8ACE-1AB219E04F14}" destId="{6E4FDBFE-1D84-421F-94DF-C57800871A49}" srcOrd="0" destOrd="0" presId="urn:microsoft.com/office/officeart/2005/8/layout/orgChart1"/>
    <dgm:cxn modelId="{9B58F6EF-C3E2-426E-AE5A-8A73F2595480}" type="presOf" srcId="{C9228826-1264-4D8C-9661-7169B6F35A47}" destId="{E8B016DA-3F16-4783-A9FA-F7C7D65DFCC2}" srcOrd="1" destOrd="0" presId="urn:microsoft.com/office/officeart/2005/8/layout/orgChart1"/>
    <dgm:cxn modelId="{17FFD112-04F9-474C-941B-86249A57A709}" type="presOf" srcId="{F305217C-1567-429E-A50B-3599FA153C65}" destId="{0A93AD0F-D780-4E19-9758-F0A07E8AA9A1}" srcOrd="0" destOrd="0" presId="urn:microsoft.com/office/officeart/2005/8/layout/orgChart1"/>
    <dgm:cxn modelId="{738C4049-F9BA-4B9D-AC19-A77C438DDE6D}" type="presOf" srcId="{A8332956-9C3C-4DE7-AB91-C63DB5BA3FDB}" destId="{71AFD0FC-0DE0-4C93-8814-C4BFCCD77634}" srcOrd="0" destOrd="0" presId="urn:microsoft.com/office/officeart/2005/8/layout/orgChart1"/>
    <dgm:cxn modelId="{2D5B2943-F9F6-445F-AC30-14C1241B0C0A}" type="presParOf" srcId="{71AFD0FC-0DE0-4C93-8814-C4BFCCD77634}" destId="{CA44AF16-0451-41C5-8552-1C43CDD41885}" srcOrd="0" destOrd="0" presId="urn:microsoft.com/office/officeart/2005/8/layout/orgChart1"/>
    <dgm:cxn modelId="{D484C50D-E485-457D-A5B7-FE03A74DFF8E}" type="presParOf" srcId="{CA44AF16-0451-41C5-8552-1C43CDD41885}" destId="{A11425E2-D8A3-4650-A86B-79937AE41D6C}" srcOrd="0" destOrd="0" presId="urn:microsoft.com/office/officeart/2005/8/layout/orgChart1"/>
    <dgm:cxn modelId="{9B9F7BF5-B831-46A5-8C96-CD5193041094}" type="presParOf" srcId="{A11425E2-D8A3-4650-A86B-79937AE41D6C}" destId="{3AD8717A-2FE7-446A-A341-05EFE7EAB11C}" srcOrd="0" destOrd="0" presId="urn:microsoft.com/office/officeart/2005/8/layout/orgChart1"/>
    <dgm:cxn modelId="{4D496FAC-2130-4C54-A4E2-FA866D95DB0C}" type="presParOf" srcId="{A11425E2-D8A3-4650-A86B-79937AE41D6C}" destId="{E8B016DA-3F16-4783-A9FA-F7C7D65DFCC2}" srcOrd="1" destOrd="0" presId="urn:microsoft.com/office/officeart/2005/8/layout/orgChart1"/>
    <dgm:cxn modelId="{60D96CC0-3E5B-4630-9117-46927E7D9897}" type="presParOf" srcId="{CA44AF16-0451-41C5-8552-1C43CDD41885}" destId="{ECD9AE92-F32F-4BF6-98B5-60FF27897E79}" srcOrd="1" destOrd="0" presId="urn:microsoft.com/office/officeart/2005/8/layout/orgChart1"/>
    <dgm:cxn modelId="{8088FAE1-54B9-4EAC-9FF9-0ADB813444CC}" type="presParOf" srcId="{ECD9AE92-F32F-4BF6-98B5-60FF27897E79}" destId="{8675F0BB-27FE-4FAE-80EF-28CBA23771C0}" srcOrd="0" destOrd="0" presId="urn:microsoft.com/office/officeart/2005/8/layout/orgChart1"/>
    <dgm:cxn modelId="{EF3D8DF8-82BE-4554-90DE-DBBD1ADCDE7D}" type="presParOf" srcId="{ECD9AE92-F32F-4BF6-98B5-60FF27897E79}" destId="{98135313-9F3A-4C78-8DAF-E75CA8C9FC7B}" srcOrd="1" destOrd="0" presId="urn:microsoft.com/office/officeart/2005/8/layout/orgChart1"/>
    <dgm:cxn modelId="{97D8274B-1646-444D-BC8F-9CFCC1C83967}" type="presParOf" srcId="{98135313-9F3A-4C78-8DAF-E75CA8C9FC7B}" destId="{8BAF912D-4FBD-4DC4-8E1B-DD705B329C55}" srcOrd="0" destOrd="0" presId="urn:microsoft.com/office/officeart/2005/8/layout/orgChart1"/>
    <dgm:cxn modelId="{BE38D60F-2737-4AF4-B3E6-19E467FCE335}" type="presParOf" srcId="{8BAF912D-4FBD-4DC4-8E1B-DD705B329C55}" destId="{6E4FDBFE-1D84-421F-94DF-C57800871A49}" srcOrd="0" destOrd="0" presId="urn:microsoft.com/office/officeart/2005/8/layout/orgChart1"/>
    <dgm:cxn modelId="{C4C99C96-7EF1-402F-8F70-89DCE0C470C7}" type="presParOf" srcId="{8BAF912D-4FBD-4DC4-8E1B-DD705B329C55}" destId="{2923B0ED-61F7-4A67-8D50-0F587FD328C1}" srcOrd="1" destOrd="0" presId="urn:microsoft.com/office/officeart/2005/8/layout/orgChart1"/>
    <dgm:cxn modelId="{7970E5E5-82E6-44A5-A3F3-4CB0F20ECD9C}" type="presParOf" srcId="{98135313-9F3A-4C78-8DAF-E75CA8C9FC7B}" destId="{99B31EB6-0F76-4166-907F-44A1D6FCE52D}" srcOrd="1" destOrd="0" presId="urn:microsoft.com/office/officeart/2005/8/layout/orgChart1"/>
    <dgm:cxn modelId="{23C8AAAE-7202-4230-B868-A486D328AE03}" type="presParOf" srcId="{99B31EB6-0F76-4166-907F-44A1D6FCE52D}" destId="{5D6AD75A-09AB-41B9-85C1-F7EEB52F230F}" srcOrd="0" destOrd="0" presId="urn:microsoft.com/office/officeart/2005/8/layout/orgChart1"/>
    <dgm:cxn modelId="{EB351C0F-5BA5-4BD9-95A2-34327BA8CA84}" type="presParOf" srcId="{99B31EB6-0F76-4166-907F-44A1D6FCE52D}" destId="{6D611D4C-A37A-4E93-9545-72D6F7C60B8E}" srcOrd="1" destOrd="0" presId="urn:microsoft.com/office/officeart/2005/8/layout/orgChart1"/>
    <dgm:cxn modelId="{194FB464-0C7E-4E5D-97F3-5031B7364026}" type="presParOf" srcId="{6D611D4C-A37A-4E93-9545-72D6F7C60B8E}" destId="{208DCC65-1CD2-4F59-9657-E1E1E8DF9DCA}" srcOrd="0" destOrd="0" presId="urn:microsoft.com/office/officeart/2005/8/layout/orgChart1"/>
    <dgm:cxn modelId="{3FACE2A7-1A0F-4149-BDB3-70CAE9FC6328}" type="presParOf" srcId="{208DCC65-1CD2-4F59-9657-E1E1E8DF9DCA}" destId="{5AB54A49-6636-491F-B85B-D64294986186}" srcOrd="0" destOrd="0" presId="urn:microsoft.com/office/officeart/2005/8/layout/orgChart1"/>
    <dgm:cxn modelId="{14458F15-B6B3-438D-B5A9-5BA92C506545}" type="presParOf" srcId="{208DCC65-1CD2-4F59-9657-E1E1E8DF9DCA}" destId="{2788A279-7027-41F9-AC82-1BDAA4F0FCB9}" srcOrd="1" destOrd="0" presId="urn:microsoft.com/office/officeart/2005/8/layout/orgChart1"/>
    <dgm:cxn modelId="{7AB76885-36D8-47A9-B2AA-9A8B603BE5C2}" type="presParOf" srcId="{6D611D4C-A37A-4E93-9545-72D6F7C60B8E}" destId="{8EEA4791-6FC2-47FC-B2FC-47635BC64F38}" srcOrd="1" destOrd="0" presId="urn:microsoft.com/office/officeart/2005/8/layout/orgChart1"/>
    <dgm:cxn modelId="{D773ED8B-04F0-479E-BF51-F9DAD0515D74}" type="presParOf" srcId="{6D611D4C-A37A-4E93-9545-72D6F7C60B8E}" destId="{794CDA9E-1794-44D9-A544-806AD1AF1D40}" srcOrd="2" destOrd="0" presId="urn:microsoft.com/office/officeart/2005/8/layout/orgChart1"/>
    <dgm:cxn modelId="{FB02C2CF-CF08-4692-8B00-BF41F44A1B51}" type="presParOf" srcId="{99B31EB6-0F76-4166-907F-44A1D6FCE52D}" destId="{C2B7089B-C899-48B8-A993-9607099B3CA1}" srcOrd="2" destOrd="0" presId="urn:microsoft.com/office/officeart/2005/8/layout/orgChart1"/>
    <dgm:cxn modelId="{36F3F96A-12D6-4B5F-AD41-B3E5DF16C5F5}" type="presParOf" srcId="{99B31EB6-0F76-4166-907F-44A1D6FCE52D}" destId="{28283A77-162D-465B-8520-71E1C9BD9FBA}" srcOrd="3" destOrd="0" presId="urn:microsoft.com/office/officeart/2005/8/layout/orgChart1"/>
    <dgm:cxn modelId="{19E9232C-1E64-4DCF-A67B-314751D561DB}" type="presParOf" srcId="{28283A77-162D-465B-8520-71E1C9BD9FBA}" destId="{2CBF65D0-6E28-4D0C-B8BC-1114E6DF0F41}" srcOrd="0" destOrd="0" presId="urn:microsoft.com/office/officeart/2005/8/layout/orgChart1"/>
    <dgm:cxn modelId="{8E3E1CF9-C207-4EB2-BA47-46AE2EB7E85F}" type="presParOf" srcId="{2CBF65D0-6E28-4D0C-B8BC-1114E6DF0F41}" destId="{83B87B7A-A476-431B-9627-C82385BB1EE5}" srcOrd="0" destOrd="0" presId="urn:microsoft.com/office/officeart/2005/8/layout/orgChart1"/>
    <dgm:cxn modelId="{409EF39D-8C46-4EDE-93C4-A9E1F2C34B84}" type="presParOf" srcId="{2CBF65D0-6E28-4D0C-B8BC-1114E6DF0F41}" destId="{1CB18835-152C-4F52-A91D-4D82B8737EA1}" srcOrd="1" destOrd="0" presId="urn:microsoft.com/office/officeart/2005/8/layout/orgChart1"/>
    <dgm:cxn modelId="{76E91EDD-6B16-47D5-8A04-EC5CFB82B5F3}" type="presParOf" srcId="{28283A77-162D-465B-8520-71E1C9BD9FBA}" destId="{EE5C1ECC-DC65-4ABE-BB2E-A80DC6BA7B4F}" srcOrd="1" destOrd="0" presId="urn:microsoft.com/office/officeart/2005/8/layout/orgChart1"/>
    <dgm:cxn modelId="{E4C02F2B-89E0-4D85-933E-7708D96D5604}" type="presParOf" srcId="{28283A77-162D-465B-8520-71E1C9BD9FBA}" destId="{BBA4660C-1219-4E51-BBC8-25BD0B7EAED3}" srcOrd="2" destOrd="0" presId="urn:microsoft.com/office/officeart/2005/8/layout/orgChart1"/>
    <dgm:cxn modelId="{46184AA0-02F2-45A2-A451-FA76D45CE5D2}" type="presParOf" srcId="{99B31EB6-0F76-4166-907F-44A1D6FCE52D}" destId="{0A93AD0F-D780-4E19-9758-F0A07E8AA9A1}" srcOrd="4" destOrd="0" presId="urn:microsoft.com/office/officeart/2005/8/layout/orgChart1"/>
    <dgm:cxn modelId="{AA4B6177-6B17-4E73-A2B8-3B1A78E70541}" type="presParOf" srcId="{99B31EB6-0F76-4166-907F-44A1D6FCE52D}" destId="{2FB5714A-A597-415E-86AC-CD9C65887FD0}" srcOrd="5" destOrd="0" presId="urn:microsoft.com/office/officeart/2005/8/layout/orgChart1"/>
    <dgm:cxn modelId="{16C0E99B-2B20-469B-8EE2-D0F8FEB0895C}" type="presParOf" srcId="{2FB5714A-A597-415E-86AC-CD9C65887FD0}" destId="{A4043558-F175-45AC-80F3-36118B39AF64}" srcOrd="0" destOrd="0" presId="urn:microsoft.com/office/officeart/2005/8/layout/orgChart1"/>
    <dgm:cxn modelId="{C3E37BC1-A1A5-4FC1-9842-FBCFEABF7372}" type="presParOf" srcId="{A4043558-F175-45AC-80F3-36118B39AF64}" destId="{39225D37-89CD-41EB-A788-030994995B5E}" srcOrd="0" destOrd="0" presId="urn:microsoft.com/office/officeart/2005/8/layout/orgChart1"/>
    <dgm:cxn modelId="{08539E93-C5FC-487B-BB4C-9F582A1A550B}" type="presParOf" srcId="{A4043558-F175-45AC-80F3-36118B39AF64}" destId="{98ED0FD8-7583-40FD-BC2F-3D0F99A1DA93}" srcOrd="1" destOrd="0" presId="urn:microsoft.com/office/officeart/2005/8/layout/orgChart1"/>
    <dgm:cxn modelId="{A52059ED-09F7-47BB-A025-89FF00C1528A}" type="presParOf" srcId="{2FB5714A-A597-415E-86AC-CD9C65887FD0}" destId="{C4193C32-D879-4CA5-8FC6-A6955818B45F}" srcOrd="1" destOrd="0" presId="urn:microsoft.com/office/officeart/2005/8/layout/orgChart1"/>
    <dgm:cxn modelId="{6F0A49E7-D2DC-4208-AD9D-85B652B6E46C}" type="presParOf" srcId="{2FB5714A-A597-415E-86AC-CD9C65887FD0}" destId="{459EB3DA-D48A-40D0-BBE1-9B4588C5AC51}" srcOrd="2" destOrd="0" presId="urn:microsoft.com/office/officeart/2005/8/layout/orgChart1"/>
    <dgm:cxn modelId="{80103699-2B51-4B5D-AD69-CBE6B4EF8B72}" type="presParOf" srcId="{98135313-9F3A-4C78-8DAF-E75CA8C9FC7B}" destId="{86FE6B18-5758-49F3-AFCA-A33558DF7910}" srcOrd="2" destOrd="0" presId="urn:microsoft.com/office/officeart/2005/8/layout/orgChart1"/>
    <dgm:cxn modelId="{B23C8B9F-39AF-4BEB-BAE2-AC68A3D02F2F}" type="presParOf" srcId="{CA44AF16-0451-41C5-8552-1C43CDD41885}" destId="{1376F9FD-98E7-45BE-BF2B-8C17E11FEA9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332956-9C3C-4DE7-AB91-C63DB5BA3FDB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9228826-1264-4D8C-9661-7169B6F35A47}">
      <dgm:prSet phldrT="[Text]"/>
      <dgm:spPr/>
      <dgm:t>
        <a:bodyPr/>
        <a:lstStyle/>
        <a:p>
          <a:r>
            <a:rPr lang="en-US" dirty="0" smtClean="0"/>
            <a:t>Participant 1</a:t>
          </a:r>
          <a:endParaRPr lang="en-US" dirty="0"/>
        </a:p>
      </dgm:t>
    </dgm:pt>
    <dgm:pt modelId="{F355B873-E389-4586-8DEE-5BF5348EA217}" type="parTrans" cxnId="{58A8AFFC-5D3D-49C8-8836-8E27DC2D05C8}">
      <dgm:prSet/>
      <dgm:spPr/>
      <dgm:t>
        <a:bodyPr/>
        <a:lstStyle/>
        <a:p>
          <a:endParaRPr lang="en-US"/>
        </a:p>
      </dgm:t>
    </dgm:pt>
    <dgm:pt modelId="{29DDFA45-16E0-4244-BE51-0A8B012ECB83}" type="sibTrans" cxnId="{58A8AFFC-5D3D-49C8-8836-8E27DC2D05C8}">
      <dgm:prSet/>
      <dgm:spPr/>
      <dgm:t>
        <a:bodyPr/>
        <a:lstStyle/>
        <a:p>
          <a:endParaRPr lang="en-US"/>
        </a:p>
      </dgm:t>
    </dgm:pt>
    <dgm:pt modelId="{3DF0E0FD-97CA-47FE-B9C8-3136626DA24F}">
      <dgm:prSet phldrT="[Text]"/>
      <dgm:spPr/>
      <dgm:t>
        <a:bodyPr/>
        <a:lstStyle/>
        <a:p>
          <a:r>
            <a:rPr lang="en-US" dirty="0" smtClean="0"/>
            <a:t>Solution Method</a:t>
          </a:r>
          <a:endParaRPr lang="en-US" dirty="0"/>
        </a:p>
      </dgm:t>
    </dgm:pt>
    <dgm:pt modelId="{C68E281E-0F4D-4447-B73E-720D677D56E1}" type="parTrans" cxnId="{0F2DD50D-36EE-448A-AB1F-148C49508C80}">
      <dgm:prSet/>
      <dgm:spPr/>
      <dgm:t>
        <a:bodyPr/>
        <a:lstStyle/>
        <a:p>
          <a:endParaRPr lang="en-US"/>
        </a:p>
      </dgm:t>
    </dgm:pt>
    <dgm:pt modelId="{3DAD0D78-570E-4036-8D44-F6C7FBA4CC07}" type="sibTrans" cxnId="{0F2DD50D-36EE-448A-AB1F-148C49508C80}">
      <dgm:prSet/>
      <dgm:spPr/>
      <dgm:t>
        <a:bodyPr/>
        <a:lstStyle/>
        <a:p>
          <a:endParaRPr lang="en-US"/>
        </a:p>
      </dgm:t>
    </dgm:pt>
    <dgm:pt modelId="{A232B271-0F23-487C-815D-520B548CDA24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Saccades from one AOI to another</a:t>
          </a:r>
          <a:endParaRPr lang="en-US" dirty="0"/>
        </a:p>
      </dgm:t>
    </dgm:pt>
    <dgm:pt modelId="{F305217C-1567-429E-A50B-3599FA153C65}" type="parTrans" cxnId="{B1131C72-D197-4705-809E-14D18E217F37}">
      <dgm:prSet/>
      <dgm:spPr/>
      <dgm:t>
        <a:bodyPr/>
        <a:lstStyle/>
        <a:p>
          <a:endParaRPr lang="en-US"/>
        </a:p>
      </dgm:t>
    </dgm:pt>
    <dgm:pt modelId="{64D3AEF1-DF4C-477A-B20E-E237DB81DC54}" type="sibTrans" cxnId="{B1131C72-D197-4705-809E-14D18E217F37}">
      <dgm:prSet/>
      <dgm:spPr/>
      <dgm:t>
        <a:bodyPr/>
        <a:lstStyle/>
        <a:p>
          <a:endParaRPr lang="en-US"/>
        </a:p>
      </dgm:t>
    </dgm:pt>
    <dgm:pt modelId="{4F9075E8-4EDF-466B-A467-7800198B8DA1}">
      <dgm:prSet phldrT="[Text]"/>
      <dgm:spPr/>
      <dgm:t>
        <a:bodyPr/>
        <a:lstStyle/>
        <a:p>
          <a:r>
            <a:rPr lang="en-US" dirty="0" smtClean="0"/>
            <a:t>Problem 2</a:t>
          </a:r>
          <a:endParaRPr lang="en-US" dirty="0"/>
        </a:p>
      </dgm:t>
    </dgm:pt>
    <dgm:pt modelId="{6BA18FDE-58C2-4FA3-BEA9-9111762E3AA5}" type="parTrans" cxnId="{CA1987B1-309E-4D9D-AB01-6264F4D72FC3}">
      <dgm:prSet/>
      <dgm:spPr/>
      <dgm:t>
        <a:bodyPr/>
        <a:lstStyle/>
        <a:p>
          <a:endParaRPr lang="en-US"/>
        </a:p>
      </dgm:t>
    </dgm:pt>
    <dgm:pt modelId="{6B19985A-D0F3-4644-9DC9-95D93BB61F92}" type="sibTrans" cxnId="{CA1987B1-309E-4D9D-AB01-6264F4D72FC3}">
      <dgm:prSet/>
      <dgm:spPr/>
      <dgm:t>
        <a:bodyPr/>
        <a:lstStyle/>
        <a:p>
          <a:endParaRPr lang="en-US"/>
        </a:p>
      </dgm:t>
    </dgm:pt>
    <dgm:pt modelId="{5E1C5876-37D9-4A62-B60B-EEF3DD290976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% time spent looking in each AOI</a:t>
          </a:r>
          <a:endParaRPr lang="en-US" dirty="0"/>
        </a:p>
      </dgm:t>
    </dgm:pt>
    <dgm:pt modelId="{37087940-BBD9-4298-B6B0-57EBA9B312B6}" type="parTrans" cxnId="{91B7A3A2-4E69-41C5-8746-10E52DDDCF56}">
      <dgm:prSet/>
      <dgm:spPr/>
      <dgm:t>
        <a:bodyPr/>
        <a:lstStyle/>
        <a:p>
          <a:endParaRPr lang="en-US"/>
        </a:p>
      </dgm:t>
    </dgm:pt>
    <dgm:pt modelId="{983FE881-2984-49D4-A6CA-DD1E7D6AE34A}" type="sibTrans" cxnId="{91B7A3A2-4E69-41C5-8746-10E52DDDCF56}">
      <dgm:prSet/>
      <dgm:spPr/>
      <dgm:t>
        <a:bodyPr/>
        <a:lstStyle/>
        <a:p>
          <a:endParaRPr lang="en-US"/>
        </a:p>
      </dgm:t>
    </dgm:pt>
    <dgm:pt modelId="{765B1D49-DE97-407D-B866-A8354162392D}">
      <dgm:prSet phldrT="[Text]"/>
      <dgm:spPr/>
      <dgm:t>
        <a:bodyPr/>
        <a:lstStyle/>
        <a:p>
          <a:r>
            <a:rPr lang="en-US" dirty="0" smtClean="0"/>
            <a:t>Solution Method</a:t>
          </a:r>
          <a:endParaRPr lang="en-US" dirty="0"/>
        </a:p>
      </dgm:t>
    </dgm:pt>
    <dgm:pt modelId="{FE2186EA-7BD8-4D82-8B79-40982340563C}" type="parTrans" cxnId="{99276304-48B6-4E05-A04D-D34B0F15CAB5}">
      <dgm:prSet/>
      <dgm:spPr/>
      <dgm:t>
        <a:bodyPr/>
        <a:lstStyle/>
        <a:p>
          <a:endParaRPr lang="en-US"/>
        </a:p>
      </dgm:t>
    </dgm:pt>
    <dgm:pt modelId="{478A153A-F9EA-48BC-995B-26F78411C071}" type="sibTrans" cxnId="{99276304-48B6-4E05-A04D-D34B0F15CAB5}">
      <dgm:prSet/>
      <dgm:spPr/>
      <dgm:t>
        <a:bodyPr/>
        <a:lstStyle/>
        <a:p>
          <a:endParaRPr lang="en-US"/>
        </a:p>
      </dgm:t>
    </dgm:pt>
    <dgm:pt modelId="{B25F0F50-00E7-43D8-9AD8-0ED541A7BD05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% time spent looking in each AOI</a:t>
          </a:r>
          <a:endParaRPr lang="en-US" dirty="0"/>
        </a:p>
      </dgm:t>
    </dgm:pt>
    <dgm:pt modelId="{6AE52997-29F9-41FB-B248-842A268E8751}" type="parTrans" cxnId="{CFD60ABB-66C2-49DF-AD47-B62D38BF7873}">
      <dgm:prSet/>
      <dgm:spPr/>
      <dgm:t>
        <a:bodyPr/>
        <a:lstStyle/>
        <a:p>
          <a:endParaRPr lang="en-US"/>
        </a:p>
      </dgm:t>
    </dgm:pt>
    <dgm:pt modelId="{987D134D-D9CC-40CD-BDF2-0A0F9997BBAF}" type="sibTrans" cxnId="{CFD60ABB-66C2-49DF-AD47-B62D38BF7873}">
      <dgm:prSet/>
      <dgm:spPr/>
      <dgm:t>
        <a:bodyPr/>
        <a:lstStyle/>
        <a:p>
          <a:endParaRPr lang="en-US"/>
        </a:p>
      </dgm:t>
    </dgm:pt>
    <dgm:pt modelId="{301E07BC-9BC7-4D54-A4B3-E110C527A44F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Saccades from one AOI to another</a:t>
          </a:r>
          <a:endParaRPr lang="en-US" dirty="0"/>
        </a:p>
      </dgm:t>
    </dgm:pt>
    <dgm:pt modelId="{B4CF737C-7BED-4286-965C-D814E8FAE78F}" type="parTrans" cxnId="{90774A36-6CAD-4A4C-8F05-DD432F964F02}">
      <dgm:prSet/>
      <dgm:spPr/>
      <dgm:t>
        <a:bodyPr/>
        <a:lstStyle/>
        <a:p>
          <a:endParaRPr lang="en-US"/>
        </a:p>
      </dgm:t>
    </dgm:pt>
    <dgm:pt modelId="{E1E4D242-BF34-4298-91DF-1CF7B545DD5A}" type="sibTrans" cxnId="{90774A36-6CAD-4A4C-8F05-DD432F964F02}">
      <dgm:prSet/>
      <dgm:spPr/>
      <dgm:t>
        <a:bodyPr/>
        <a:lstStyle/>
        <a:p>
          <a:endParaRPr lang="en-US"/>
        </a:p>
      </dgm:t>
    </dgm:pt>
    <dgm:pt modelId="{10A8B4E6-BEA9-4409-8ACE-1AB219E04F14}">
      <dgm:prSet phldrT="[Text]"/>
      <dgm:spPr/>
      <dgm:t>
        <a:bodyPr/>
        <a:lstStyle/>
        <a:p>
          <a:r>
            <a:rPr lang="en-US" dirty="0" smtClean="0"/>
            <a:t>Problem 1</a:t>
          </a:r>
          <a:endParaRPr lang="en-US" dirty="0"/>
        </a:p>
      </dgm:t>
    </dgm:pt>
    <dgm:pt modelId="{C237A2F5-EFB3-4638-B81E-1C1CA896C9D9}" type="sibTrans" cxnId="{2B0F1581-0D53-4BEE-9F63-6EFCAF396D63}">
      <dgm:prSet/>
      <dgm:spPr/>
      <dgm:t>
        <a:bodyPr/>
        <a:lstStyle/>
        <a:p>
          <a:endParaRPr lang="en-US"/>
        </a:p>
      </dgm:t>
    </dgm:pt>
    <dgm:pt modelId="{2DF3C8CD-2536-4112-A492-34977C448931}" type="parTrans" cxnId="{2B0F1581-0D53-4BEE-9F63-6EFCAF396D63}">
      <dgm:prSet/>
      <dgm:spPr/>
      <dgm:t>
        <a:bodyPr/>
        <a:lstStyle/>
        <a:p>
          <a:endParaRPr lang="en-US"/>
        </a:p>
      </dgm:t>
    </dgm:pt>
    <dgm:pt modelId="{71AFD0FC-0DE0-4C93-8814-C4BFCCD77634}" type="pres">
      <dgm:prSet presAssocID="{A8332956-9C3C-4DE7-AB91-C63DB5BA3F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A44AF16-0451-41C5-8552-1C43CDD41885}" type="pres">
      <dgm:prSet presAssocID="{C9228826-1264-4D8C-9661-7169B6F35A47}" presName="hierRoot1" presStyleCnt="0">
        <dgm:presLayoutVars>
          <dgm:hierBranch val="init"/>
        </dgm:presLayoutVars>
      </dgm:prSet>
      <dgm:spPr/>
    </dgm:pt>
    <dgm:pt modelId="{A11425E2-D8A3-4650-A86B-79937AE41D6C}" type="pres">
      <dgm:prSet presAssocID="{C9228826-1264-4D8C-9661-7169B6F35A47}" presName="rootComposite1" presStyleCnt="0"/>
      <dgm:spPr/>
    </dgm:pt>
    <dgm:pt modelId="{3AD8717A-2FE7-446A-A341-05EFE7EAB11C}" type="pres">
      <dgm:prSet presAssocID="{C9228826-1264-4D8C-9661-7169B6F35A4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B016DA-3F16-4783-A9FA-F7C7D65DFCC2}" type="pres">
      <dgm:prSet presAssocID="{C9228826-1264-4D8C-9661-7169B6F35A4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CD9AE92-F32F-4BF6-98B5-60FF27897E79}" type="pres">
      <dgm:prSet presAssocID="{C9228826-1264-4D8C-9661-7169B6F35A47}" presName="hierChild2" presStyleCnt="0"/>
      <dgm:spPr/>
    </dgm:pt>
    <dgm:pt modelId="{8675F0BB-27FE-4FAE-80EF-28CBA23771C0}" type="pres">
      <dgm:prSet presAssocID="{2DF3C8CD-2536-4112-A492-34977C448931}" presName="Name37" presStyleLbl="parChTrans1D2" presStyleIdx="0" presStyleCnt="2"/>
      <dgm:spPr/>
      <dgm:t>
        <a:bodyPr/>
        <a:lstStyle/>
        <a:p>
          <a:endParaRPr lang="en-US"/>
        </a:p>
      </dgm:t>
    </dgm:pt>
    <dgm:pt modelId="{98135313-9F3A-4C78-8DAF-E75CA8C9FC7B}" type="pres">
      <dgm:prSet presAssocID="{10A8B4E6-BEA9-4409-8ACE-1AB219E04F14}" presName="hierRoot2" presStyleCnt="0">
        <dgm:presLayoutVars>
          <dgm:hierBranch val="init"/>
        </dgm:presLayoutVars>
      </dgm:prSet>
      <dgm:spPr/>
    </dgm:pt>
    <dgm:pt modelId="{8BAF912D-4FBD-4DC4-8E1B-DD705B329C55}" type="pres">
      <dgm:prSet presAssocID="{10A8B4E6-BEA9-4409-8ACE-1AB219E04F14}" presName="rootComposite" presStyleCnt="0"/>
      <dgm:spPr/>
    </dgm:pt>
    <dgm:pt modelId="{6E4FDBFE-1D84-421F-94DF-C57800871A49}" type="pres">
      <dgm:prSet presAssocID="{10A8B4E6-BEA9-4409-8ACE-1AB219E04F14}" presName="rootText" presStyleLbl="node2" presStyleIdx="0" presStyleCnt="2" custLinFactNeighborX="-406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23B0ED-61F7-4A67-8D50-0F587FD328C1}" type="pres">
      <dgm:prSet presAssocID="{10A8B4E6-BEA9-4409-8ACE-1AB219E04F14}" presName="rootConnector" presStyleLbl="node2" presStyleIdx="0" presStyleCnt="2"/>
      <dgm:spPr/>
      <dgm:t>
        <a:bodyPr/>
        <a:lstStyle/>
        <a:p>
          <a:endParaRPr lang="en-US"/>
        </a:p>
      </dgm:t>
    </dgm:pt>
    <dgm:pt modelId="{99B31EB6-0F76-4166-907F-44A1D6FCE52D}" type="pres">
      <dgm:prSet presAssocID="{10A8B4E6-BEA9-4409-8ACE-1AB219E04F14}" presName="hierChild4" presStyleCnt="0"/>
      <dgm:spPr/>
    </dgm:pt>
    <dgm:pt modelId="{5D6AD75A-09AB-41B9-85C1-F7EEB52F230F}" type="pres">
      <dgm:prSet presAssocID="{C68E281E-0F4D-4447-B73E-720D677D56E1}" presName="Name37" presStyleLbl="parChTrans1D3" presStyleIdx="0" presStyleCnt="6"/>
      <dgm:spPr/>
      <dgm:t>
        <a:bodyPr/>
        <a:lstStyle/>
        <a:p>
          <a:endParaRPr lang="en-US"/>
        </a:p>
      </dgm:t>
    </dgm:pt>
    <dgm:pt modelId="{6D611D4C-A37A-4E93-9545-72D6F7C60B8E}" type="pres">
      <dgm:prSet presAssocID="{3DF0E0FD-97CA-47FE-B9C8-3136626DA24F}" presName="hierRoot2" presStyleCnt="0">
        <dgm:presLayoutVars>
          <dgm:hierBranch val="init"/>
        </dgm:presLayoutVars>
      </dgm:prSet>
      <dgm:spPr/>
    </dgm:pt>
    <dgm:pt modelId="{208DCC65-1CD2-4F59-9657-E1E1E8DF9DCA}" type="pres">
      <dgm:prSet presAssocID="{3DF0E0FD-97CA-47FE-B9C8-3136626DA24F}" presName="rootComposite" presStyleCnt="0"/>
      <dgm:spPr/>
    </dgm:pt>
    <dgm:pt modelId="{5AB54A49-6636-491F-B85B-D64294986186}" type="pres">
      <dgm:prSet presAssocID="{3DF0E0FD-97CA-47FE-B9C8-3136626DA24F}" presName="rootText" presStyleLbl="node3" presStyleIdx="0" presStyleCnt="6" custLinFactNeighborX="-400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88A279-7027-41F9-AC82-1BDAA4F0FCB9}" type="pres">
      <dgm:prSet presAssocID="{3DF0E0FD-97CA-47FE-B9C8-3136626DA24F}" presName="rootConnector" presStyleLbl="node3" presStyleIdx="0" presStyleCnt="6"/>
      <dgm:spPr/>
      <dgm:t>
        <a:bodyPr/>
        <a:lstStyle/>
        <a:p>
          <a:endParaRPr lang="en-US"/>
        </a:p>
      </dgm:t>
    </dgm:pt>
    <dgm:pt modelId="{8EEA4791-6FC2-47FC-B2FC-47635BC64F38}" type="pres">
      <dgm:prSet presAssocID="{3DF0E0FD-97CA-47FE-B9C8-3136626DA24F}" presName="hierChild4" presStyleCnt="0"/>
      <dgm:spPr/>
    </dgm:pt>
    <dgm:pt modelId="{794CDA9E-1794-44D9-A544-806AD1AF1D40}" type="pres">
      <dgm:prSet presAssocID="{3DF0E0FD-97CA-47FE-B9C8-3136626DA24F}" presName="hierChild5" presStyleCnt="0"/>
      <dgm:spPr/>
    </dgm:pt>
    <dgm:pt modelId="{C2B7089B-C899-48B8-A993-9607099B3CA1}" type="pres">
      <dgm:prSet presAssocID="{37087940-BBD9-4298-B6B0-57EBA9B312B6}" presName="Name37" presStyleLbl="parChTrans1D3" presStyleIdx="1" presStyleCnt="6"/>
      <dgm:spPr/>
      <dgm:t>
        <a:bodyPr/>
        <a:lstStyle/>
        <a:p>
          <a:endParaRPr lang="en-US"/>
        </a:p>
      </dgm:t>
    </dgm:pt>
    <dgm:pt modelId="{28283A77-162D-465B-8520-71E1C9BD9FBA}" type="pres">
      <dgm:prSet presAssocID="{5E1C5876-37D9-4A62-B60B-EEF3DD290976}" presName="hierRoot2" presStyleCnt="0">
        <dgm:presLayoutVars>
          <dgm:hierBranch val="init"/>
        </dgm:presLayoutVars>
      </dgm:prSet>
      <dgm:spPr/>
    </dgm:pt>
    <dgm:pt modelId="{2CBF65D0-6E28-4D0C-B8BC-1114E6DF0F41}" type="pres">
      <dgm:prSet presAssocID="{5E1C5876-37D9-4A62-B60B-EEF3DD290976}" presName="rootComposite" presStyleCnt="0"/>
      <dgm:spPr/>
    </dgm:pt>
    <dgm:pt modelId="{83B87B7A-A476-431B-9627-C82385BB1EE5}" type="pres">
      <dgm:prSet presAssocID="{5E1C5876-37D9-4A62-B60B-EEF3DD290976}" presName="rootText" presStyleLbl="node3" presStyleIdx="1" presStyleCnt="6" custLinFactNeighborX="-400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B18835-152C-4F52-A91D-4D82B8737EA1}" type="pres">
      <dgm:prSet presAssocID="{5E1C5876-37D9-4A62-B60B-EEF3DD290976}" presName="rootConnector" presStyleLbl="node3" presStyleIdx="1" presStyleCnt="6"/>
      <dgm:spPr/>
      <dgm:t>
        <a:bodyPr/>
        <a:lstStyle/>
        <a:p>
          <a:endParaRPr lang="en-US"/>
        </a:p>
      </dgm:t>
    </dgm:pt>
    <dgm:pt modelId="{EE5C1ECC-DC65-4ABE-BB2E-A80DC6BA7B4F}" type="pres">
      <dgm:prSet presAssocID="{5E1C5876-37D9-4A62-B60B-EEF3DD290976}" presName="hierChild4" presStyleCnt="0"/>
      <dgm:spPr/>
    </dgm:pt>
    <dgm:pt modelId="{BBA4660C-1219-4E51-BBC8-25BD0B7EAED3}" type="pres">
      <dgm:prSet presAssocID="{5E1C5876-37D9-4A62-B60B-EEF3DD290976}" presName="hierChild5" presStyleCnt="0"/>
      <dgm:spPr/>
    </dgm:pt>
    <dgm:pt modelId="{0A93AD0F-D780-4E19-9758-F0A07E8AA9A1}" type="pres">
      <dgm:prSet presAssocID="{F305217C-1567-429E-A50B-3599FA153C65}" presName="Name37" presStyleLbl="parChTrans1D3" presStyleIdx="2" presStyleCnt="6"/>
      <dgm:spPr/>
      <dgm:t>
        <a:bodyPr/>
        <a:lstStyle/>
        <a:p>
          <a:endParaRPr lang="en-US"/>
        </a:p>
      </dgm:t>
    </dgm:pt>
    <dgm:pt modelId="{2FB5714A-A597-415E-86AC-CD9C65887FD0}" type="pres">
      <dgm:prSet presAssocID="{A232B271-0F23-487C-815D-520B548CDA24}" presName="hierRoot2" presStyleCnt="0">
        <dgm:presLayoutVars>
          <dgm:hierBranch val="init"/>
        </dgm:presLayoutVars>
      </dgm:prSet>
      <dgm:spPr/>
    </dgm:pt>
    <dgm:pt modelId="{A4043558-F175-45AC-80F3-36118B39AF64}" type="pres">
      <dgm:prSet presAssocID="{A232B271-0F23-487C-815D-520B548CDA24}" presName="rootComposite" presStyleCnt="0"/>
      <dgm:spPr/>
    </dgm:pt>
    <dgm:pt modelId="{39225D37-89CD-41EB-A788-030994995B5E}" type="pres">
      <dgm:prSet presAssocID="{A232B271-0F23-487C-815D-520B548CDA24}" presName="rootText" presStyleLbl="node3" presStyleIdx="2" presStyleCnt="6" custLinFactNeighborX="-400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ED0FD8-7583-40FD-BC2F-3D0F99A1DA93}" type="pres">
      <dgm:prSet presAssocID="{A232B271-0F23-487C-815D-520B548CDA24}" presName="rootConnector" presStyleLbl="node3" presStyleIdx="2" presStyleCnt="6"/>
      <dgm:spPr/>
      <dgm:t>
        <a:bodyPr/>
        <a:lstStyle/>
        <a:p>
          <a:endParaRPr lang="en-US"/>
        </a:p>
      </dgm:t>
    </dgm:pt>
    <dgm:pt modelId="{C4193C32-D879-4CA5-8FC6-A6955818B45F}" type="pres">
      <dgm:prSet presAssocID="{A232B271-0F23-487C-815D-520B548CDA24}" presName="hierChild4" presStyleCnt="0"/>
      <dgm:spPr/>
    </dgm:pt>
    <dgm:pt modelId="{459EB3DA-D48A-40D0-BBE1-9B4588C5AC51}" type="pres">
      <dgm:prSet presAssocID="{A232B271-0F23-487C-815D-520B548CDA24}" presName="hierChild5" presStyleCnt="0"/>
      <dgm:spPr/>
    </dgm:pt>
    <dgm:pt modelId="{86FE6B18-5758-49F3-AFCA-A33558DF7910}" type="pres">
      <dgm:prSet presAssocID="{10A8B4E6-BEA9-4409-8ACE-1AB219E04F14}" presName="hierChild5" presStyleCnt="0"/>
      <dgm:spPr/>
    </dgm:pt>
    <dgm:pt modelId="{DE90F025-5C22-41D4-974C-EE0621104B8C}" type="pres">
      <dgm:prSet presAssocID="{6BA18FDE-58C2-4FA3-BEA9-9111762E3AA5}" presName="Name37" presStyleLbl="parChTrans1D2" presStyleIdx="1" presStyleCnt="2"/>
      <dgm:spPr/>
      <dgm:t>
        <a:bodyPr/>
        <a:lstStyle/>
        <a:p>
          <a:endParaRPr lang="en-US"/>
        </a:p>
      </dgm:t>
    </dgm:pt>
    <dgm:pt modelId="{15E764CD-3384-4C8A-ADFB-2CC6A581D340}" type="pres">
      <dgm:prSet presAssocID="{4F9075E8-4EDF-466B-A467-7800198B8DA1}" presName="hierRoot2" presStyleCnt="0">
        <dgm:presLayoutVars>
          <dgm:hierBranch val="init"/>
        </dgm:presLayoutVars>
      </dgm:prSet>
      <dgm:spPr/>
    </dgm:pt>
    <dgm:pt modelId="{262F65EE-9A30-4BF4-A045-DDBBB1E36CD8}" type="pres">
      <dgm:prSet presAssocID="{4F9075E8-4EDF-466B-A467-7800198B8DA1}" presName="rootComposite" presStyleCnt="0"/>
      <dgm:spPr/>
    </dgm:pt>
    <dgm:pt modelId="{7E69B04E-E288-4E40-9F02-C2C65DDD0172}" type="pres">
      <dgm:prSet presAssocID="{4F9075E8-4EDF-466B-A467-7800198B8DA1}" presName="rootText" presStyleLbl="node2" presStyleIdx="1" presStyleCnt="2" custLinFactNeighborX="452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69DE8B-2DF6-4770-8BC9-353F0F916024}" type="pres">
      <dgm:prSet presAssocID="{4F9075E8-4EDF-466B-A467-7800198B8DA1}" presName="rootConnector" presStyleLbl="node2" presStyleIdx="1" presStyleCnt="2"/>
      <dgm:spPr/>
      <dgm:t>
        <a:bodyPr/>
        <a:lstStyle/>
        <a:p>
          <a:endParaRPr lang="en-US"/>
        </a:p>
      </dgm:t>
    </dgm:pt>
    <dgm:pt modelId="{CC4F2E63-CF35-4C85-B179-93573AC0261E}" type="pres">
      <dgm:prSet presAssocID="{4F9075E8-4EDF-466B-A467-7800198B8DA1}" presName="hierChild4" presStyleCnt="0"/>
      <dgm:spPr/>
    </dgm:pt>
    <dgm:pt modelId="{17CEE391-55FE-48B6-BE4C-6650257B86D1}" type="pres">
      <dgm:prSet presAssocID="{FE2186EA-7BD8-4D82-8B79-40982340563C}" presName="Name37" presStyleLbl="parChTrans1D3" presStyleIdx="3" presStyleCnt="6"/>
      <dgm:spPr/>
      <dgm:t>
        <a:bodyPr/>
        <a:lstStyle/>
        <a:p>
          <a:endParaRPr lang="en-US"/>
        </a:p>
      </dgm:t>
    </dgm:pt>
    <dgm:pt modelId="{D5A73E1B-43A7-4D65-8C8E-3ECB7E60C84C}" type="pres">
      <dgm:prSet presAssocID="{765B1D49-DE97-407D-B866-A8354162392D}" presName="hierRoot2" presStyleCnt="0">
        <dgm:presLayoutVars>
          <dgm:hierBranch val="init"/>
        </dgm:presLayoutVars>
      </dgm:prSet>
      <dgm:spPr/>
    </dgm:pt>
    <dgm:pt modelId="{7155B017-1AE9-44E9-88BF-480A6665E63D}" type="pres">
      <dgm:prSet presAssocID="{765B1D49-DE97-407D-B866-A8354162392D}" presName="rootComposite" presStyleCnt="0"/>
      <dgm:spPr/>
    </dgm:pt>
    <dgm:pt modelId="{61DC91BE-4EDE-4D2A-B6E1-A280A5BCC2D6}" type="pres">
      <dgm:prSet presAssocID="{765B1D49-DE97-407D-B866-A8354162392D}" presName="rootText" presStyleLbl="node3" presStyleIdx="3" presStyleCnt="6" custLinFactNeighborX="45775" custLinFactNeighborY="22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50662C-4362-4BE9-B294-84A4DA0CC1E0}" type="pres">
      <dgm:prSet presAssocID="{765B1D49-DE97-407D-B866-A8354162392D}" presName="rootConnector" presStyleLbl="node3" presStyleIdx="3" presStyleCnt="6"/>
      <dgm:spPr/>
      <dgm:t>
        <a:bodyPr/>
        <a:lstStyle/>
        <a:p>
          <a:endParaRPr lang="en-US"/>
        </a:p>
      </dgm:t>
    </dgm:pt>
    <dgm:pt modelId="{9367587E-1786-483C-9487-E033C3EABA2A}" type="pres">
      <dgm:prSet presAssocID="{765B1D49-DE97-407D-B866-A8354162392D}" presName="hierChild4" presStyleCnt="0"/>
      <dgm:spPr/>
    </dgm:pt>
    <dgm:pt modelId="{41C251D7-2587-47BE-A06C-AD99E60ADD7B}" type="pres">
      <dgm:prSet presAssocID="{765B1D49-DE97-407D-B866-A8354162392D}" presName="hierChild5" presStyleCnt="0"/>
      <dgm:spPr/>
    </dgm:pt>
    <dgm:pt modelId="{6273DA6F-EB49-472D-84EE-530A90B4B73C}" type="pres">
      <dgm:prSet presAssocID="{6AE52997-29F9-41FB-B248-842A268E8751}" presName="Name37" presStyleLbl="parChTrans1D3" presStyleIdx="4" presStyleCnt="6"/>
      <dgm:spPr/>
      <dgm:t>
        <a:bodyPr/>
        <a:lstStyle/>
        <a:p>
          <a:endParaRPr lang="en-US"/>
        </a:p>
      </dgm:t>
    </dgm:pt>
    <dgm:pt modelId="{A7C2BD37-94E7-4176-BD95-D932147D7AC1}" type="pres">
      <dgm:prSet presAssocID="{B25F0F50-00E7-43D8-9AD8-0ED541A7BD05}" presName="hierRoot2" presStyleCnt="0">
        <dgm:presLayoutVars>
          <dgm:hierBranch val="init"/>
        </dgm:presLayoutVars>
      </dgm:prSet>
      <dgm:spPr/>
    </dgm:pt>
    <dgm:pt modelId="{5E975711-3999-4877-8820-185C4C19A8A4}" type="pres">
      <dgm:prSet presAssocID="{B25F0F50-00E7-43D8-9AD8-0ED541A7BD05}" presName="rootComposite" presStyleCnt="0"/>
      <dgm:spPr/>
    </dgm:pt>
    <dgm:pt modelId="{291BB6BB-F4F2-4463-8534-7986081F6502}" type="pres">
      <dgm:prSet presAssocID="{B25F0F50-00E7-43D8-9AD8-0ED541A7BD05}" presName="rootText" presStyleLbl="node3" presStyleIdx="4" presStyleCnt="6" custLinFactNeighborX="45775" custLinFactNeighborY="34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99A595-58C7-4BEE-930A-F03EFD1CB710}" type="pres">
      <dgm:prSet presAssocID="{B25F0F50-00E7-43D8-9AD8-0ED541A7BD05}" presName="rootConnector" presStyleLbl="node3" presStyleIdx="4" presStyleCnt="6"/>
      <dgm:spPr/>
      <dgm:t>
        <a:bodyPr/>
        <a:lstStyle/>
        <a:p>
          <a:endParaRPr lang="en-US"/>
        </a:p>
      </dgm:t>
    </dgm:pt>
    <dgm:pt modelId="{1D73E2A9-3AD8-4B21-832B-E98BAEC254B2}" type="pres">
      <dgm:prSet presAssocID="{B25F0F50-00E7-43D8-9AD8-0ED541A7BD05}" presName="hierChild4" presStyleCnt="0"/>
      <dgm:spPr/>
    </dgm:pt>
    <dgm:pt modelId="{CA974754-ED1A-4501-BF76-1BE1E4BB7986}" type="pres">
      <dgm:prSet presAssocID="{B25F0F50-00E7-43D8-9AD8-0ED541A7BD05}" presName="hierChild5" presStyleCnt="0"/>
      <dgm:spPr/>
    </dgm:pt>
    <dgm:pt modelId="{2C526F0B-AAC6-4FF4-9C1B-A8C9DE7848FD}" type="pres">
      <dgm:prSet presAssocID="{B4CF737C-7BED-4286-965C-D814E8FAE78F}" presName="Name37" presStyleLbl="parChTrans1D3" presStyleIdx="5" presStyleCnt="6"/>
      <dgm:spPr/>
      <dgm:t>
        <a:bodyPr/>
        <a:lstStyle/>
        <a:p>
          <a:endParaRPr lang="en-US"/>
        </a:p>
      </dgm:t>
    </dgm:pt>
    <dgm:pt modelId="{46469B7D-0048-40E2-965F-357E40B61C04}" type="pres">
      <dgm:prSet presAssocID="{301E07BC-9BC7-4D54-A4B3-E110C527A44F}" presName="hierRoot2" presStyleCnt="0">
        <dgm:presLayoutVars>
          <dgm:hierBranch val="init"/>
        </dgm:presLayoutVars>
      </dgm:prSet>
      <dgm:spPr/>
    </dgm:pt>
    <dgm:pt modelId="{712AE522-104E-4E51-ACB4-0D90B76730E7}" type="pres">
      <dgm:prSet presAssocID="{301E07BC-9BC7-4D54-A4B3-E110C527A44F}" presName="rootComposite" presStyleCnt="0"/>
      <dgm:spPr/>
    </dgm:pt>
    <dgm:pt modelId="{C340D1F0-5210-4A51-A102-BCD7D03E7E1C}" type="pres">
      <dgm:prSet presAssocID="{301E07BC-9BC7-4D54-A4B3-E110C527A44F}" presName="rootText" presStyleLbl="node3" presStyleIdx="5" presStyleCnt="6" custLinFactNeighborX="45775" custLinFactNeighborY="1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D455B4-CB02-4144-9386-06143D27FB65}" type="pres">
      <dgm:prSet presAssocID="{301E07BC-9BC7-4D54-A4B3-E110C527A44F}" presName="rootConnector" presStyleLbl="node3" presStyleIdx="5" presStyleCnt="6"/>
      <dgm:spPr/>
      <dgm:t>
        <a:bodyPr/>
        <a:lstStyle/>
        <a:p>
          <a:endParaRPr lang="en-US"/>
        </a:p>
      </dgm:t>
    </dgm:pt>
    <dgm:pt modelId="{738B838E-D21D-46D1-B14C-29CC758F1090}" type="pres">
      <dgm:prSet presAssocID="{301E07BC-9BC7-4D54-A4B3-E110C527A44F}" presName="hierChild4" presStyleCnt="0"/>
      <dgm:spPr/>
    </dgm:pt>
    <dgm:pt modelId="{4FB49A10-133A-4D11-8449-8AB05692BF9D}" type="pres">
      <dgm:prSet presAssocID="{301E07BC-9BC7-4D54-A4B3-E110C527A44F}" presName="hierChild5" presStyleCnt="0"/>
      <dgm:spPr/>
    </dgm:pt>
    <dgm:pt modelId="{39A10466-3B28-4109-B7B0-2BA268C52846}" type="pres">
      <dgm:prSet presAssocID="{4F9075E8-4EDF-466B-A467-7800198B8DA1}" presName="hierChild5" presStyleCnt="0"/>
      <dgm:spPr/>
    </dgm:pt>
    <dgm:pt modelId="{1376F9FD-98E7-45BE-BF2B-8C17E11FEA95}" type="pres">
      <dgm:prSet presAssocID="{C9228826-1264-4D8C-9661-7169B6F35A47}" presName="hierChild3" presStyleCnt="0"/>
      <dgm:spPr/>
    </dgm:pt>
  </dgm:ptLst>
  <dgm:cxnLst>
    <dgm:cxn modelId="{D3AB43B2-08BA-4CB2-BE48-C2B9EA6590F0}" type="presOf" srcId="{C9228826-1264-4D8C-9661-7169B6F35A47}" destId="{E8B016DA-3F16-4783-A9FA-F7C7D65DFCC2}" srcOrd="1" destOrd="0" presId="urn:microsoft.com/office/officeart/2005/8/layout/orgChart1"/>
    <dgm:cxn modelId="{41E7B878-2BC9-417C-8041-0C06F8F860D1}" type="presOf" srcId="{A232B271-0F23-487C-815D-520B548CDA24}" destId="{39225D37-89CD-41EB-A788-030994995B5E}" srcOrd="0" destOrd="0" presId="urn:microsoft.com/office/officeart/2005/8/layout/orgChart1"/>
    <dgm:cxn modelId="{620EA941-6C47-408A-87E1-CC7ECF49327C}" type="presOf" srcId="{B25F0F50-00E7-43D8-9AD8-0ED541A7BD05}" destId="{291BB6BB-F4F2-4463-8534-7986081F6502}" srcOrd="0" destOrd="0" presId="urn:microsoft.com/office/officeart/2005/8/layout/orgChart1"/>
    <dgm:cxn modelId="{8B267600-37D1-49CE-916F-B5965DE72DF1}" type="presOf" srcId="{FE2186EA-7BD8-4D82-8B79-40982340563C}" destId="{17CEE391-55FE-48B6-BE4C-6650257B86D1}" srcOrd="0" destOrd="0" presId="urn:microsoft.com/office/officeart/2005/8/layout/orgChart1"/>
    <dgm:cxn modelId="{CF5F0FD1-EA85-40B9-9B77-C347F248AA14}" type="presOf" srcId="{4F9075E8-4EDF-466B-A467-7800198B8DA1}" destId="{7E69B04E-E288-4E40-9F02-C2C65DDD0172}" srcOrd="0" destOrd="0" presId="urn:microsoft.com/office/officeart/2005/8/layout/orgChart1"/>
    <dgm:cxn modelId="{D1D13983-DB72-45F3-90A1-B56CD36EEF2D}" type="presOf" srcId="{C9228826-1264-4D8C-9661-7169B6F35A47}" destId="{3AD8717A-2FE7-446A-A341-05EFE7EAB11C}" srcOrd="0" destOrd="0" presId="urn:microsoft.com/office/officeart/2005/8/layout/orgChart1"/>
    <dgm:cxn modelId="{5417E993-E3FE-48AE-B1F4-ABEC2C8AC96B}" type="presOf" srcId="{6BA18FDE-58C2-4FA3-BEA9-9111762E3AA5}" destId="{DE90F025-5C22-41D4-974C-EE0621104B8C}" srcOrd="0" destOrd="0" presId="urn:microsoft.com/office/officeart/2005/8/layout/orgChart1"/>
    <dgm:cxn modelId="{2498DCF4-C927-4200-A322-70F32997BA60}" type="presOf" srcId="{5E1C5876-37D9-4A62-B60B-EEF3DD290976}" destId="{83B87B7A-A476-431B-9627-C82385BB1EE5}" srcOrd="0" destOrd="0" presId="urn:microsoft.com/office/officeart/2005/8/layout/orgChart1"/>
    <dgm:cxn modelId="{6C9006E3-64B7-42C7-8F4F-2CC4FAD52074}" type="presOf" srcId="{2DF3C8CD-2536-4112-A492-34977C448931}" destId="{8675F0BB-27FE-4FAE-80EF-28CBA23771C0}" srcOrd="0" destOrd="0" presId="urn:microsoft.com/office/officeart/2005/8/layout/orgChart1"/>
    <dgm:cxn modelId="{C5AA83F6-8460-406E-8274-0D019C8C1F29}" type="presOf" srcId="{B25F0F50-00E7-43D8-9AD8-0ED541A7BD05}" destId="{A399A595-58C7-4BEE-930A-F03EFD1CB710}" srcOrd="1" destOrd="0" presId="urn:microsoft.com/office/officeart/2005/8/layout/orgChart1"/>
    <dgm:cxn modelId="{DF3F4536-CC9D-4C0C-BDF4-D6BFD5BEB949}" type="presOf" srcId="{3DF0E0FD-97CA-47FE-B9C8-3136626DA24F}" destId="{2788A279-7027-41F9-AC82-1BDAA4F0FCB9}" srcOrd="1" destOrd="0" presId="urn:microsoft.com/office/officeart/2005/8/layout/orgChart1"/>
    <dgm:cxn modelId="{91B7A3A2-4E69-41C5-8746-10E52DDDCF56}" srcId="{10A8B4E6-BEA9-4409-8ACE-1AB219E04F14}" destId="{5E1C5876-37D9-4A62-B60B-EEF3DD290976}" srcOrd="1" destOrd="0" parTransId="{37087940-BBD9-4298-B6B0-57EBA9B312B6}" sibTransId="{983FE881-2984-49D4-A6CA-DD1E7D6AE34A}"/>
    <dgm:cxn modelId="{F60F8892-1B13-42EA-8A25-9EEFCBAE844C}" type="presOf" srcId="{37087940-BBD9-4298-B6B0-57EBA9B312B6}" destId="{C2B7089B-C899-48B8-A993-9607099B3CA1}" srcOrd="0" destOrd="0" presId="urn:microsoft.com/office/officeart/2005/8/layout/orgChart1"/>
    <dgm:cxn modelId="{B1131C72-D197-4705-809E-14D18E217F37}" srcId="{10A8B4E6-BEA9-4409-8ACE-1AB219E04F14}" destId="{A232B271-0F23-487C-815D-520B548CDA24}" srcOrd="2" destOrd="0" parTransId="{F305217C-1567-429E-A50B-3599FA153C65}" sibTransId="{64D3AEF1-DF4C-477A-B20E-E237DB81DC54}"/>
    <dgm:cxn modelId="{10851F1A-E90B-4147-88C0-032C8545B553}" type="presOf" srcId="{10A8B4E6-BEA9-4409-8ACE-1AB219E04F14}" destId="{2923B0ED-61F7-4A67-8D50-0F587FD328C1}" srcOrd="1" destOrd="0" presId="urn:microsoft.com/office/officeart/2005/8/layout/orgChart1"/>
    <dgm:cxn modelId="{2D879B50-1DB2-4EAB-B058-FD3E786C905D}" type="presOf" srcId="{3DF0E0FD-97CA-47FE-B9C8-3136626DA24F}" destId="{5AB54A49-6636-491F-B85B-D64294986186}" srcOrd="0" destOrd="0" presId="urn:microsoft.com/office/officeart/2005/8/layout/orgChart1"/>
    <dgm:cxn modelId="{99276304-48B6-4E05-A04D-D34B0F15CAB5}" srcId="{4F9075E8-4EDF-466B-A467-7800198B8DA1}" destId="{765B1D49-DE97-407D-B866-A8354162392D}" srcOrd="0" destOrd="0" parTransId="{FE2186EA-7BD8-4D82-8B79-40982340563C}" sibTransId="{478A153A-F9EA-48BC-995B-26F78411C071}"/>
    <dgm:cxn modelId="{F32F261C-AAD3-41AA-87A7-B46A413C2D82}" type="presOf" srcId="{C68E281E-0F4D-4447-B73E-720D677D56E1}" destId="{5D6AD75A-09AB-41B9-85C1-F7EEB52F230F}" srcOrd="0" destOrd="0" presId="urn:microsoft.com/office/officeart/2005/8/layout/orgChart1"/>
    <dgm:cxn modelId="{A6715B19-4F09-4653-B824-F057A67CF8D2}" type="presOf" srcId="{765B1D49-DE97-407D-B866-A8354162392D}" destId="{F350662C-4362-4BE9-B294-84A4DA0CC1E0}" srcOrd="1" destOrd="0" presId="urn:microsoft.com/office/officeart/2005/8/layout/orgChart1"/>
    <dgm:cxn modelId="{F7BE8743-B8DD-4ECA-854D-12593E025BA2}" type="presOf" srcId="{B4CF737C-7BED-4286-965C-D814E8FAE78F}" destId="{2C526F0B-AAC6-4FF4-9C1B-A8C9DE7848FD}" srcOrd="0" destOrd="0" presId="urn:microsoft.com/office/officeart/2005/8/layout/orgChart1"/>
    <dgm:cxn modelId="{883EB6A5-3130-4B46-B5E7-69B151C339F7}" type="presOf" srcId="{10A8B4E6-BEA9-4409-8ACE-1AB219E04F14}" destId="{6E4FDBFE-1D84-421F-94DF-C57800871A49}" srcOrd="0" destOrd="0" presId="urn:microsoft.com/office/officeart/2005/8/layout/orgChart1"/>
    <dgm:cxn modelId="{1A173241-5843-4D8A-BA42-E58022195952}" type="presOf" srcId="{F305217C-1567-429E-A50B-3599FA153C65}" destId="{0A93AD0F-D780-4E19-9758-F0A07E8AA9A1}" srcOrd="0" destOrd="0" presId="urn:microsoft.com/office/officeart/2005/8/layout/orgChart1"/>
    <dgm:cxn modelId="{2B0F1581-0D53-4BEE-9F63-6EFCAF396D63}" srcId="{C9228826-1264-4D8C-9661-7169B6F35A47}" destId="{10A8B4E6-BEA9-4409-8ACE-1AB219E04F14}" srcOrd="0" destOrd="0" parTransId="{2DF3C8CD-2536-4112-A492-34977C448931}" sibTransId="{C237A2F5-EFB3-4638-B81E-1C1CA896C9D9}"/>
    <dgm:cxn modelId="{CA1987B1-309E-4D9D-AB01-6264F4D72FC3}" srcId="{C9228826-1264-4D8C-9661-7169B6F35A47}" destId="{4F9075E8-4EDF-466B-A467-7800198B8DA1}" srcOrd="1" destOrd="0" parTransId="{6BA18FDE-58C2-4FA3-BEA9-9111762E3AA5}" sibTransId="{6B19985A-D0F3-4644-9DC9-95D93BB61F92}"/>
    <dgm:cxn modelId="{2DABBCCA-4D02-47ED-96E2-4008FDA7E617}" type="presOf" srcId="{A8332956-9C3C-4DE7-AB91-C63DB5BA3FDB}" destId="{71AFD0FC-0DE0-4C93-8814-C4BFCCD77634}" srcOrd="0" destOrd="0" presId="urn:microsoft.com/office/officeart/2005/8/layout/orgChart1"/>
    <dgm:cxn modelId="{FFBB9538-29ED-4479-B11D-535B05356ABE}" type="presOf" srcId="{6AE52997-29F9-41FB-B248-842A268E8751}" destId="{6273DA6F-EB49-472D-84EE-530A90B4B73C}" srcOrd="0" destOrd="0" presId="urn:microsoft.com/office/officeart/2005/8/layout/orgChart1"/>
    <dgm:cxn modelId="{9AE94DC7-FC34-4961-AEAA-C6D4E6077700}" type="presOf" srcId="{5E1C5876-37D9-4A62-B60B-EEF3DD290976}" destId="{1CB18835-152C-4F52-A91D-4D82B8737EA1}" srcOrd="1" destOrd="0" presId="urn:microsoft.com/office/officeart/2005/8/layout/orgChart1"/>
    <dgm:cxn modelId="{58A8AFFC-5D3D-49C8-8836-8E27DC2D05C8}" srcId="{A8332956-9C3C-4DE7-AB91-C63DB5BA3FDB}" destId="{C9228826-1264-4D8C-9661-7169B6F35A47}" srcOrd="0" destOrd="0" parTransId="{F355B873-E389-4586-8DEE-5BF5348EA217}" sibTransId="{29DDFA45-16E0-4244-BE51-0A8B012ECB83}"/>
    <dgm:cxn modelId="{8E4CFCBD-1149-4124-9EC3-8EC059CCBCE3}" type="presOf" srcId="{301E07BC-9BC7-4D54-A4B3-E110C527A44F}" destId="{C340D1F0-5210-4A51-A102-BCD7D03E7E1C}" srcOrd="0" destOrd="0" presId="urn:microsoft.com/office/officeart/2005/8/layout/orgChart1"/>
    <dgm:cxn modelId="{CBB41617-720A-4AA1-B559-8C15946A9B1B}" type="presOf" srcId="{765B1D49-DE97-407D-B866-A8354162392D}" destId="{61DC91BE-4EDE-4D2A-B6E1-A280A5BCC2D6}" srcOrd="0" destOrd="0" presId="urn:microsoft.com/office/officeart/2005/8/layout/orgChart1"/>
    <dgm:cxn modelId="{CFD60ABB-66C2-49DF-AD47-B62D38BF7873}" srcId="{4F9075E8-4EDF-466B-A467-7800198B8DA1}" destId="{B25F0F50-00E7-43D8-9AD8-0ED541A7BD05}" srcOrd="1" destOrd="0" parTransId="{6AE52997-29F9-41FB-B248-842A268E8751}" sibTransId="{987D134D-D9CC-40CD-BDF2-0A0F9997BBAF}"/>
    <dgm:cxn modelId="{90774A36-6CAD-4A4C-8F05-DD432F964F02}" srcId="{4F9075E8-4EDF-466B-A467-7800198B8DA1}" destId="{301E07BC-9BC7-4D54-A4B3-E110C527A44F}" srcOrd="2" destOrd="0" parTransId="{B4CF737C-7BED-4286-965C-D814E8FAE78F}" sibTransId="{E1E4D242-BF34-4298-91DF-1CF7B545DD5A}"/>
    <dgm:cxn modelId="{1BBA17E1-7E0D-49B1-A91E-AEC3C8E793EC}" type="presOf" srcId="{4F9075E8-4EDF-466B-A467-7800198B8DA1}" destId="{4369DE8B-2DF6-4770-8BC9-353F0F916024}" srcOrd="1" destOrd="0" presId="urn:microsoft.com/office/officeart/2005/8/layout/orgChart1"/>
    <dgm:cxn modelId="{E4A69D09-4FE4-472C-BFFE-A6782C45504B}" type="presOf" srcId="{A232B271-0F23-487C-815D-520B548CDA24}" destId="{98ED0FD8-7583-40FD-BC2F-3D0F99A1DA93}" srcOrd="1" destOrd="0" presId="urn:microsoft.com/office/officeart/2005/8/layout/orgChart1"/>
    <dgm:cxn modelId="{78512CC2-1B71-4B96-9854-558F63AB310B}" type="presOf" srcId="{301E07BC-9BC7-4D54-A4B3-E110C527A44F}" destId="{15D455B4-CB02-4144-9386-06143D27FB65}" srcOrd="1" destOrd="0" presId="urn:microsoft.com/office/officeart/2005/8/layout/orgChart1"/>
    <dgm:cxn modelId="{0F2DD50D-36EE-448A-AB1F-148C49508C80}" srcId="{10A8B4E6-BEA9-4409-8ACE-1AB219E04F14}" destId="{3DF0E0FD-97CA-47FE-B9C8-3136626DA24F}" srcOrd="0" destOrd="0" parTransId="{C68E281E-0F4D-4447-B73E-720D677D56E1}" sibTransId="{3DAD0D78-570E-4036-8D44-F6C7FBA4CC07}"/>
    <dgm:cxn modelId="{9EEE8C2B-C4F3-4834-9C04-F6CCA0E1B21E}" type="presParOf" srcId="{71AFD0FC-0DE0-4C93-8814-C4BFCCD77634}" destId="{CA44AF16-0451-41C5-8552-1C43CDD41885}" srcOrd="0" destOrd="0" presId="urn:microsoft.com/office/officeart/2005/8/layout/orgChart1"/>
    <dgm:cxn modelId="{8B3516C7-D271-4828-9158-E5CB05E0F7FA}" type="presParOf" srcId="{CA44AF16-0451-41C5-8552-1C43CDD41885}" destId="{A11425E2-D8A3-4650-A86B-79937AE41D6C}" srcOrd="0" destOrd="0" presId="urn:microsoft.com/office/officeart/2005/8/layout/orgChart1"/>
    <dgm:cxn modelId="{1D71A67E-B829-49E1-AE31-A3202C7745B1}" type="presParOf" srcId="{A11425E2-D8A3-4650-A86B-79937AE41D6C}" destId="{3AD8717A-2FE7-446A-A341-05EFE7EAB11C}" srcOrd="0" destOrd="0" presId="urn:microsoft.com/office/officeart/2005/8/layout/orgChart1"/>
    <dgm:cxn modelId="{11A6995A-D638-4EF6-B197-CD67236CDE0A}" type="presParOf" srcId="{A11425E2-D8A3-4650-A86B-79937AE41D6C}" destId="{E8B016DA-3F16-4783-A9FA-F7C7D65DFCC2}" srcOrd="1" destOrd="0" presId="urn:microsoft.com/office/officeart/2005/8/layout/orgChart1"/>
    <dgm:cxn modelId="{20F60C05-4813-42CA-A020-52477448863D}" type="presParOf" srcId="{CA44AF16-0451-41C5-8552-1C43CDD41885}" destId="{ECD9AE92-F32F-4BF6-98B5-60FF27897E79}" srcOrd="1" destOrd="0" presId="urn:microsoft.com/office/officeart/2005/8/layout/orgChart1"/>
    <dgm:cxn modelId="{B9A6B222-25AC-44B3-805B-869827B16AF4}" type="presParOf" srcId="{ECD9AE92-F32F-4BF6-98B5-60FF27897E79}" destId="{8675F0BB-27FE-4FAE-80EF-28CBA23771C0}" srcOrd="0" destOrd="0" presId="urn:microsoft.com/office/officeart/2005/8/layout/orgChart1"/>
    <dgm:cxn modelId="{30662E51-BD8C-40E8-9CC5-A89E850810E6}" type="presParOf" srcId="{ECD9AE92-F32F-4BF6-98B5-60FF27897E79}" destId="{98135313-9F3A-4C78-8DAF-E75CA8C9FC7B}" srcOrd="1" destOrd="0" presId="urn:microsoft.com/office/officeart/2005/8/layout/orgChart1"/>
    <dgm:cxn modelId="{2E498AD1-902D-43C2-95C2-0AF6C08C55A1}" type="presParOf" srcId="{98135313-9F3A-4C78-8DAF-E75CA8C9FC7B}" destId="{8BAF912D-4FBD-4DC4-8E1B-DD705B329C55}" srcOrd="0" destOrd="0" presId="urn:microsoft.com/office/officeart/2005/8/layout/orgChart1"/>
    <dgm:cxn modelId="{6C9312DF-4095-4A90-B0DF-30E5AB99DB72}" type="presParOf" srcId="{8BAF912D-4FBD-4DC4-8E1B-DD705B329C55}" destId="{6E4FDBFE-1D84-421F-94DF-C57800871A49}" srcOrd="0" destOrd="0" presId="urn:microsoft.com/office/officeart/2005/8/layout/orgChart1"/>
    <dgm:cxn modelId="{C6E0789A-E4F0-48E1-87D1-927615D1DFE2}" type="presParOf" srcId="{8BAF912D-4FBD-4DC4-8E1B-DD705B329C55}" destId="{2923B0ED-61F7-4A67-8D50-0F587FD328C1}" srcOrd="1" destOrd="0" presId="urn:microsoft.com/office/officeart/2005/8/layout/orgChart1"/>
    <dgm:cxn modelId="{F441D317-A437-4D73-9215-DC5438D9639A}" type="presParOf" srcId="{98135313-9F3A-4C78-8DAF-E75CA8C9FC7B}" destId="{99B31EB6-0F76-4166-907F-44A1D6FCE52D}" srcOrd="1" destOrd="0" presId="urn:microsoft.com/office/officeart/2005/8/layout/orgChart1"/>
    <dgm:cxn modelId="{714A246D-9EBC-43A2-A332-1605D4F7D475}" type="presParOf" srcId="{99B31EB6-0F76-4166-907F-44A1D6FCE52D}" destId="{5D6AD75A-09AB-41B9-85C1-F7EEB52F230F}" srcOrd="0" destOrd="0" presId="urn:microsoft.com/office/officeart/2005/8/layout/orgChart1"/>
    <dgm:cxn modelId="{11FB54B7-E514-43B2-B732-E65B1DFD106F}" type="presParOf" srcId="{99B31EB6-0F76-4166-907F-44A1D6FCE52D}" destId="{6D611D4C-A37A-4E93-9545-72D6F7C60B8E}" srcOrd="1" destOrd="0" presId="urn:microsoft.com/office/officeart/2005/8/layout/orgChart1"/>
    <dgm:cxn modelId="{5B999470-B2E2-4688-8BB9-D66EA1FA7E15}" type="presParOf" srcId="{6D611D4C-A37A-4E93-9545-72D6F7C60B8E}" destId="{208DCC65-1CD2-4F59-9657-E1E1E8DF9DCA}" srcOrd="0" destOrd="0" presId="urn:microsoft.com/office/officeart/2005/8/layout/orgChart1"/>
    <dgm:cxn modelId="{CFFE6C54-3E13-4882-B6D6-34D536239115}" type="presParOf" srcId="{208DCC65-1CD2-4F59-9657-E1E1E8DF9DCA}" destId="{5AB54A49-6636-491F-B85B-D64294986186}" srcOrd="0" destOrd="0" presId="urn:microsoft.com/office/officeart/2005/8/layout/orgChart1"/>
    <dgm:cxn modelId="{13867411-CA92-43A0-A7F6-E1F9DD61724D}" type="presParOf" srcId="{208DCC65-1CD2-4F59-9657-E1E1E8DF9DCA}" destId="{2788A279-7027-41F9-AC82-1BDAA4F0FCB9}" srcOrd="1" destOrd="0" presId="urn:microsoft.com/office/officeart/2005/8/layout/orgChart1"/>
    <dgm:cxn modelId="{9A12960A-D8EC-4E8C-98A0-D00B9C3A9F88}" type="presParOf" srcId="{6D611D4C-A37A-4E93-9545-72D6F7C60B8E}" destId="{8EEA4791-6FC2-47FC-B2FC-47635BC64F38}" srcOrd="1" destOrd="0" presId="urn:microsoft.com/office/officeart/2005/8/layout/orgChart1"/>
    <dgm:cxn modelId="{7FD321CB-639A-4249-804D-152965C4F057}" type="presParOf" srcId="{6D611D4C-A37A-4E93-9545-72D6F7C60B8E}" destId="{794CDA9E-1794-44D9-A544-806AD1AF1D40}" srcOrd="2" destOrd="0" presId="urn:microsoft.com/office/officeart/2005/8/layout/orgChart1"/>
    <dgm:cxn modelId="{588722FD-4EB1-449B-B33D-0F70C6F02C73}" type="presParOf" srcId="{99B31EB6-0F76-4166-907F-44A1D6FCE52D}" destId="{C2B7089B-C899-48B8-A993-9607099B3CA1}" srcOrd="2" destOrd="0" presId="urn:microsoft.com/office/officeart/2005/8/layout/orgChart1"/>
    <dgm:cxn modelId="{F61F04A5-DC6D-46CA-B0E3-9682C16A6A15}" type="presParOf" srcId="{99B31EB6-0F76-4166-907F-44A1D6FCE52D}" destId="{28283A77-162D-465B-8520-71E1C9BD9FBA}" srcOrd="3" destOrd="0" presId="urn:microsoft.com/office/officeart/2005/8/layout/orgChart1"/>
    <dgm:cxn modelId="{6D4889E8-B801-49A7-8024-182A3EDE2F28}" type="presParOf" srcId="{28283A77-162D-465B-8520-71E1C9BD9FBA}" destId="{2CBF65D0-6E28-4D0C-B8BC-1114E6DF0F41}" srcOrd="0" destOrd="0" presId="urn:microsoft.com/office/officeart/2005/8/layout/orgChart1"/>
    <dgm:cxn modelId="{EBBCA074-EC33-4819-ABE7-C169530BA038}" type="presParOf" srcId="{2CBF65D0-6E28-4D0C-B8BC-1114E6DF0F41}" destId="{83B87B7A-A476-431B-9627-C82385BB1EE5}" srcOrd="0" destOrd="0" presId="urn:microsoft.com/office/officeart/2005/8/layout/orgChart1"/>
    <dgm:cxn modelId="{95F255F7-04F0-4781-8AFE-264D5002DDAF}" type="presParOf" srcId="{2CBF65D0-6E28-4D0C-B8BC-1114E6DF0F41}" destId="{1CB18835-152C-4F52-A91D-4D82B8737EA1}" srcOrd="1" destOrd="0" presId="urn:microsoft.com/office/officeart/2005/8/layout/orgChart1"/>
    <dgm:cxn modelId="{354A4CD6-B960-4339-9541-A7033DD5DD13}" type="presParOf" srcId="{28283A77-162D-465B-8520-71E1C9BD9FBA}" destId="{EE5C1ECC-DC65-4ABE-BB2E-A80DC6BA7B4F}" srcOrd="1" destOrd="0" presId="urn:microsoft.com/office/officeart/2005/8/layout/orgChart1"/>
    <dgm:cxn modelId="{D3EE5F1B-B0CE-429B-AB9F-751C13839F14}" type="presParOf" srcId="{28283A77-162D-465B-8520-71E1C9BD9FBA}" destId="{BBA4660C-1219-4E51-BBC8-25BD0B7EAED3}" srcOrd="2" destOrd="0" presId="urn:microsoft.com/office/officeart/2005/8/layout/orgChart1"/>
    <dgm:cxn modelId="{C52C5DEB-F614-440F-A725-515D6F12AB54}" type="presParOf" srcId="{99B31EB6-0F76-4166-907F-44A1D6FCE52D}" destId="{0A93AD0F-D780-4E19-9758-F0A07E8AA9A1}" srcOrd="4" destOrd="0" presId="urn:microsoft.com/office/officeart/2005/8/layout/orgChart1"/>
    <dgm:cxn modelId="{90270EC0-5D83-47AF-8243-1C0857BF7C09}" type="presParOf" srcId="{99B31EB6-0F76-4166-907F-44A1D6FCE52D}" destId="{2FB5714A-A597-415E-86AC-CD9C65887FD0}" srcOrd="5" destOrd="0" presId="urn:microsoft.com/office/officeart/2005/8/layout/orgChart1"/>
    <dgm:cxn modelId="{A8D53486-E663-4158-9B90-6D9C39897C90}" type="presParOf" srcId="{2FB5714A-A597-415E-86AC-CD9C65887FD0}" destId="{A4043558-F175-45AC-80F3-36118B39AF64}" srcOrd="0" destOrd="0" presId="urn:microsoft.com/office/officeart/2005/8/layout/orgChart1"/>
    <dgm:cxn modelId="{B0E53DD7-CE30-403B-A34F-D28A13932BC1}" type="presParOf" srcId="{A4043558-F175-45AC-80F3-36118B39AF64}" destId="{39225D37-89CD-41EB-A788-030994995B5E}" srcOrd="0" destOrd="0" presId="urn:microsoft.com/office/officeart/2005/8/layout/orgChart1"/>
    <dgm:cxn modelId="{B01F25BA-2F1F-4127-B595-340D26B32762}" type="presParOf" srcId="{A4043558-F175-45AC-80F3-36118B39AF64}" destId="{98ED0FD8-7583-40FD-BC2F-3D0F99A1DA93}" srcOrd="1" destOrd="0" presId="urn:microsoft.com/office/officeart/2005/8/layout/orgChart1"/>
    <dgm:cxn modelId="{5F4AC1B3-EF2D-4F44-A027-CBAF06A2434D}" type="presParOf" srcId="{2FB5714A-A597-415E-86AC-CD9C65887FD0}" destId="{C4193C32-D879-4CA5-8FC6-A6955818B45F}" srcOrd="1" destOrd="0" presId="urn:microsoft.com/office/officeart/2005/8/layout/orgChart1"/>
    <dgm:cxn modelId="{B59AFDEA-6B58-46B5-970C-FD442CC40BB8}" type="presParOf" srcId="{2FB5714A-A597-415E-86AC-CD9C65887FD0}" destId="{459EB3DA-D48A-40D0-BBE1-9B4588C5AC51}" srcOrd="2" destOrd="0" presId="urn:microsoft.com/office/officeart/2005/8/layout/orgChart1"/>
    <dgm:cxn modelId="{A7F49502-28D3-4CD0-80FD-CA21B093904B}" type="presParOf" srcId="{98135313-9F3A-4C78-8DAF-E75CA8C9FC7B}" destId="{86FE6B18-5758-49F3-AFCA-A33558DF7910}" srcOrd="2" destOrd="0" presId="urn:microsoft.com/office/officeart/2005/8/layout/orgChart1"/>
    <dgm:cxn modelId="{54F344F4-CFCD-413D-B6BA-26E155B88C61}" type="presParOf" srcId="{ECD9AE92-F32F-4BF6-98B5-60FF27897E79}" destId="{DE90F025-5C22-41D4-974C-EE0621104B8C}" srcOrd="2" destOrd="0" presId="urn:microsoft.com/office/officeart/2005/8/layout/orgChart1"/>
    <dgm:cxn modelId="{D8BE55E2-3A83-4585-8790-95B718DB31DF}" type="presParOf" srcId="{ECD9AE92-F32F-4BF6-98B5-60FF27897E79}" destId="{15E764CD-3384-4C8A-ADFB-2CC6A581D340}" srcOrd="3" destOrd="0" presId="urn:microsoft.com/office/officeart/2005/8/layout/orgChart1"/>
    <dgm:cxn modelId="{C6AACC7A-53AA-4002-87F2-1D63DA212969}" type="presParOf" srcId="{15E764CD-3384-4C8A-ADFB-2CC6A581D340}" destId="{262F65EE-9A30-4BF4-A045-DDBBB1E36CD8}" srcOrd="0" destOrd="0" presId="urn:microsoft.com/office/officeart/2005/8/layout/orgChart1"/>
    <dgm:cxn modelId="{E72BE58F-158F-4E94-BF4E-87702FE26A4B}" type="presParOf" srcId="{262F65EE-9A30-4BF4-A045-DDBBB1E36CD8}" destId="{7E69B04E-E288-4E40-9F02-C2C65DDD0172}" srcOrd="0" destOrd="0" presId="urn:microsoft.com/office/officeart/2005/8/layout/orgChart1"/>
    <dgm:cxn modelId="{0B0FF7D2-9054-46F8-A366-3775EEE43854}" type="presParOf" srcId="{262F65EE-9A30-4BF4-A045-DDBBB1E36CD8}" destId="{4369DE8B-2DF6-4770-8BC9-353F0F916024}" srcOrd="1" destOrd="0" presId="urn:microsoft.com/office/officeart/2005/8/layout/orgChart1"/>
    <dgm:cxn modelId="{CB275CAE-AFEE-4E86-840E-B24891F98074}" type="presParOf" srcId="{15E764CD-3384-4C8A-ADFB-2CC6A581D340}" destId="{CC4F2E63-CF35-4C85-B179-93573AC0261E}" srcOrd="1" destOrd="0" presId="urn:microsoft.com/office/officeart/2005/8/layout/orgChart1"/>
    <dgm:cxn modelId="{CEA8D6FD-DB0A-43E3-B9B5-2B7FD620ED52}" type="presParOf" srcId="{CC4F2E63-CF35-4C85-B179-93573AC0261E}" destId="{17CEE391-55FE-48B6-BE4C-6650257B86D1}" srcOrd="0" destOrd="0" presId="urn:microsoft.com/office/officeart/2005/8/layout/orgChart1"/>
    <dgm:cxn modelId="{383F650B-E4EE-4AEC-B6B0-14C7BA37E0AF}" type="presParOf" srcId="{CC4F2E63-CF35-4C85-B179-93573AC0261E}" destId="{D5A73E1B-43A7-4D65-8C8E-3ECB7E60C84C}" srcOrd="1" destOrd="0" presId="urn:microsoft.com/office/officeart/2005/8/layout/orgChart1"/>
    <dgm:cxn modelId="{9D1EB5CE-5B6B-4690-A653-8CAF7A66A7D6}" type="presParOf" srcId="{D5A73E1B-43A7-4D65-8C8E-3ECB7E60C84C}" destId="{7155B017-1AE9-44E9-88BF-480A6665E63D}" srcOrd="0" destOrd="0" presId="urn:microsoft.com/office/officeart/2005/8/layout/orgChart1"/>
    <dgm:cxn modelId="{857EC9D8-069E-4B22-A67A-BC7BDDE78A33}" type="presParOf" srcId="{7155B017-1AE9-44E9-88BF-480A6665E63D}" destId="{61DC91BE-4EDE-4D2A-B6E1-A280A5BCC2D6}" srcOrd="0" destOrd="0" presId="urn:microsoft.com/office/officeart/2005/8/layout/orgChart1"/>
    <dgm:cxn modelId="{A9F6134B-5F83-4B42-BA4B-D35E718C6F27}" type="presParOf" srcId="{7155B017-1AE9-44E9-88BF-480A6665E63D}" destId="{F350662C-4362-4BE9-B294-84A4DA0CC1E0}" srcOrd="1" destOrd="0" presId="urn:microsoft.com/office/officeart/2005/8/layout/orgChart1"/>
    <dgm:cxn modelId="{F54F822F-C458-47E6-8D52-080CAA12D4AD}" type="presParOf" srcId="{D5A73E1B-43A7-4D65-8C8E-3ECB7E60C84C}" destId="{9367587E-1786-483C-9487-E033C3EABA2A}" srcOrd="1" destOrd="0" presId="urn:microsoft.com/office/officeart/2005/8/layout/orgChart1"/>
    <dgm:cxn modelId="{A66E9870-6018-4B62-B47A-DE61DA239A0C}" type="presParOf" srcId="{D5A73E1B-43A7-4D65-8C8E-3ECB7E60C84C}" destId="{41C251D7-2587-47BE-A06C-AD99E60ADD7B}" srcOrd="2" destOrd="0" presId="urn:microsoft.com/office/officeart/2005/8/layout/orgChart1"/>
    <dgm:cxn modelId="{4BF11607-2543-46EB-87CA-9F2C599127DF}" type="presParOf" srcId="{CC4F2E63-CF35-4C85-B179-93573AC0261E}" destId="{6273DA6F-EB49-472D-84EE-530A90B4B73C}" srcOrd="2" destOrd="0" presId="urn:microsoft.com/office/officeart/2005/8/layout/orgChart1"/>
    <dgm:cxn modelId="{58652A4D-796C-4E64-B99E-3EC6B66199D5}" type="presParOf" srcId="{CC4F2E63-CF35-4C85-B179-93573AC0261E}" destId="{A7C2BD37-94E7-4176-BD95-D932147D7AC1}" srcOrd="3" destOrd="0" presId="urn:microsoft.com/office/officeart/2005/8/layout/orgChart1"/>
    <dgm:cxn modelId="{5E718A76-3633-4799-B68D-21F0BDC78776}" type="presParOf" srcId="{A7C2BD37-94E7-4176-BD95-D932147D7AC1}" destId="{5E975711-3999-4877-8820-185C4C19A8A4}" srcOrd="0" destOrd="0" presId="urn:microsoft.com/office/officeart/2005/8/layout/orgChart1"/>
    <dgm:cxn modelId="{A91E867E-E9C5-4F35-A2FD-88AA2F308EC6}" type="presParOf" srcId="{5E975711-3999-4877-8820-185C4C19A8A4}" destId="{291BB6BB-F4F2-4463-8534-7986081F6502}" srcOrd="0" destOrd="0" presId="urn:microsoft.com/office/officeart/2005/8/layout/orgChart1"/>
    <dgm:cxn modelId="{B1700D95-D6D2-42AB-AE41-499A380E3F40}" type="presParOf" srcId="{5E975711-3999-4877-8820-185C4C19A8A4}" destId="{A399A595-58C7-4BEE-930A-F03EFD1CB710}" srcOrd="1" destOrd="0" presId="urn:microsoft.com/office/officeart/2005/8/layout/orgChart1"/>
    <dgm:cxn modelId="{10D0CBD3-FD2D-40CE-9413-C7868DD4B033}" type="presParOf" srcId="{A7C2BD37-94E7-4176-BD95-D932147D7AC1}" destId="{1D73E2A9-3AD8-4B21-832B-E98BAEC254B2}" srcOrd="1" destOrd="0" presId="urn:microsoft.com/office/officeart/2005/8/layout/orgChart1"/>
    <dgm:cxn modelId="{19F74E91-8421-4AFC-8CA8-1AC98943561E}" type="presParOf" srcId="{A7C2BD37-94E7-4176-BD95-D932147D7AC1}" destId="{CA974754-ED1A-4501-BF76-1BE1E4BB7986}" srcOrd="2" destOrd="0" presId="urn:microsoft.com/office/officeart/2005/8/layout/orgChart1"/>
    <dgm:cxn modelId="{A95B7CFD-4677-45B3-B307-95F7F45EDF4D}" type="presParOf" srcId="{CC4F2E63-CF35-4C85-B179-93573AC0261E}" destId="{2C526F0B-AAC6-4FF4-9C1B-A8C9DE7848FD}" srcOrd="4" destOrd="0" presId="urn:microsoft.com/office/officeart/2005/8/layout/orgChart1"/>
    <dgm:cxn modelId="{BE865CDD-00F5-48FE-840E-030F8AF3D508}" type="presParOf" srcId="{CC4F2E63-CF35-4C85-B179-93573AC0261E}" destId="{46469B7D-0048-40E2-965F-357E40B61C04}" srcOrd="5" destOrd="0" presId="urn:microsoft.com/office/officeart/2005/8/layout/orgChart1"/>
    <dgm:cxn modelId="{56C8CEDA-936C-4E29-8352-C3A5A9286F67}" type="presParOf" srcId="{46469B7D-0048-40E2-965F-357E40B61C04}" destId="{712AE522-104E-4E51-ACB4-0D90B76730E7}" srcOrd="0" destOrd="0" presId="urn:microsoft.com/office/officeart/2005/8/layout/orgChart1"/>
    <dgm:cxn modelId="{A1200B29-1256-4D1B-A88C-FF7A6F2844E4}" type="presParOf" srcId="{712AE522-104E-4E51-ACB4-0D90B76730E7}" destId="{C340D1F0-5210-4A51-A102-BCD7D03E7E1C}" srcOrd="0" destOrd="0" presId="urn:microsoft.com/office/officeart/2005/8/layout/orgChart1"/>
    <dgm:cxn modelId="{4EDEEE05-0C10-4BF8-8B3E-85207E407A7A}" type="presParOf" srcId="{712AE522-104E-4E51-ACB4-0D90B76730E7}" destId="{15D455B4-CB02-4144-9386-06143D27FB65}" srcOrd="1" destOrd="0" presId="urn:microsoft.com/office/officeart/2005/8/layout/orgChart1"/>
    <dgm:cxn modelId="{436B055D-9794-4527-99D9-3F5C9F202356}" type="presParOf" srcId="{46469B7D-0048-40E2-965F-357E40B61C04}" destId="{738B838E-D21D-46D1-B14C-29CC758F1090}" srcOrd="1" destOrd="0" presId="urn:microsoft.com/office/officeart/2005/8/layout/orgChart1"/>
    <dgm:cxn modelId="{FD7CCA57-2DA5-48B4-A6BF-E8460654D779}" type="presParOf" srcId="{46469B7D-0048-40E2-965F-357E40B61C04}" destId="{4FB49A10-133A-4D11-8449-8AB05692BF9D}" srcOrd="2" destOrd="0" presId="urn:microsoft.com/office/officeart/2005/8/layout/orgChart1"/>
    <dgm:cxn modelId="{50BA094D-D944-4090-96D2-D13D1EEA3D92}" type="presParOf" srcId="{15E764CD-3384-4C8A-ADFB-2CC6A581D340}" destId="{39A10466-3B28-4109-B7B0-2BA268C52846}" srcOrd="2" destOrd="0" presId="urn:microsoft.com/office/officeart/2005/8/layout/orgChart1"/>
    <dgm:cxn modelId="{01E59A18-0FBB-43A0-A40E-A3C59D6E4BF6}" type="presParOf" srcId="{CA44AF16-0451-41C5-8552-1C43CDD41885}" destId="{1376F9FD-98E7-45BE-BF2B-8C17E11FEA9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A82DE4-9FDF-4699-842A-40F2CB8DF89F}">
      <dsp:nvSpPr>
        <dsp:cNvPr id="0" name=""/>
        <dsp:cNvSpPr/>
      </dsp:nvSpPr>
      <dsp:spPr>
        <a:xfrm>
          <a:off x="4037" y="929069"/>
          <a:ext cx="1458538" cy="17305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We hypothesize two major solution strategies</a:t>
          </a:r>
          <a:r>
            <a:rPr lang="en-US" sz="1300" kern="1200" dirty="0" smtClean="0"/>
            <a:t>:</a:t>
          </a:r>
          <a:endParaRPr lang="en-US" sz="1300" kern="1200" dirty="0"/>
        </a:p>
      </dsp:txBody>
      <dsp:txXfrm>
        <a:off x="4037" y="929069"/>
        <a:ext cx="1458538" cy="1730522"/>
      </dsp:txXfrm>
    </dsp:sp>
    <dsp:sp modelId="{9A02BC8F-45F9-4C36-87A6-01A337AE5154}">
      <dsp:nvSpPr>
        <dsp:cNvPr id="0" name=""/>
        <dsp:cNvSpPr/>
      </dsp:nvSpPr>
      <dsp:spPr>
        <a:xfrm rot="18770822">
          <a:off x="1306996" y="1419519"/>
          <a:ext cx="972498" cy="36614"/>
        </a:xfrm>
        <a:custGeom>
          <a:avLst/>
          <a:gdLst/>
          <a:ahLst/>
          <a:cxnLst/>
          <a:rect l="0" t="0" r="0" b="0"/>
          <a:pathLst>
            <a:path>
              <a:moveTo>
                <a:pt x="0" y="18307"/>
              </a:moveTo>
              <a:lnTo>
                <a:pt x="972498" y="18307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8770822">
        <a:off x="1768933" y="1413513"/>
        <a:ext cx="48624" cy="48624"/>
      </dsp:txXfrm>
    </dsp:sp>
    <dsp:sp modelId="{F1EEC81B-979B-48E0-A403-CBC495121E86}">
      <dsp:nvSpPr>
        <dsp:cNvPr id="0" name=""/>
        <dsp:cNvSpPr/>
      </dsp:nvSpPr>
      <dsp:spPr>
        <a:xfrm>
          <a:off x="2123916" y="667984"/>
          <a:ext cx="1653352" cy="8266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u="sng" kern="1200" dirty="0" smtClean="0"/>
            <a:t>Equation</a:t>
          </a:r>
          <a:endParaRPr lang="en-US" sz="1700" u="sng" kern="1200" dirty="0"/>
        </a:p>
      </dsp:txBody>
      <dsp:txXfrm>
        <a:off x="2123916" y="667984"/>
        <a:ext cx="1653352" cy="826676"/>
      </dsp:txXfrm>
    </dsp:sp>
    <dsp:sp modelId="{348FC570-815B-4389-9D10-459D31ED56AD}">
      <dsp:nvSpPr>
        <dsp:cNvPr id="0" name=""/>
        <dsp:cNvSpPr/>
      </dsp:nvSpPr>
      <dsp:spPr>
        <a:xfrm rot="20305161">
          <a:off x="3752341" y="932222"/>
          <a:ext cx="711195" cy="36614"/>
        </a:xfrm>
        <a:custGeom>
          <a:avLst/>
          <a:gdLst/>
          <a:ahLst/>
          <a:cxnLst/>
          <a:rect l="0" t="0" r="0" b="0"/>
          <a:pathLst>
            <a:path>
              <a:moveTo>
                <a:pt x="0" y="18307"/>
              </a:moveTo>
              <a:lnTo>
                <a:pt x="711195" y="18307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0305161">
        <a:off x="4090159" y="932749"/>
        <a:ext cx="35559" cy="35559"/>
      </dsp:txXfrm>
    </dsp:sp>
    <dsp:sp modelId="{2BBA8CF0-97D2-4AF5-9A80-0F7162512771}">
      <dsp:nvSpPr>
        <dsp:cNvPr id="0" name=""/>
        <dsp:cNvSpPr/>
      </dsp:nvSpPr>
      <dsp:spPr>
        <a:xfrm>
          <a:off x="4438610" y="406398"/>
          <a:ext cx="1653352" cy="8266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use kinematics equations only</a:t>
          </a:r>
          <a:endParaRPr lang="en-US" sz="1700" kern="1200" dirty="0"/>
        </a:p>
      </dsp:txBody>
      <dsp:txXfrm>
        <a:off x="4438610" y="406398"/>
        <a:ext cx="1653352" cy="826676"/>
      </dsp:txXfrm>
    </dsp:sp>
    <dsp:sp modelId="{E7C737CF-C78B-4559-B973-D76907ED07A6}">
      <dsp:nvSpPr>
        <dsp:cNvPr id="0" name=""/>
        <dsp:cNvSpPr/>
      </dsp:nvSpPr>
      <dsp:spPr>
        <a:xfrm rot="2829178">
          <a:off x="1306996" y="2132527"/>
          <a:ext cx="972498" cy="36614"/>
        </a:xfrm>
        <a:custGeom>
          <a:avLst/>
          <a:gdLst/>
          <a:ahLst/>
          <a:cxnLst/>
          <a:rect l="0" t="0" r="0" b="0"/>
          <a:pathLst>
            <a:path>
              <a:moveTo>
                <a:pt x="0" y="18307"/>
              </a:moveTo>
              <a:lnTo>
                <a:pt x="972498" y="18307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829178">
        <a:off x="1768933" y="2126522"/>
        <a:ext cx="48624" cy="48624"/>
      </dsp:txXfrm>
    </dsp:sp>
    <dsp:sp modelId="{30427623-6497-4CA4-8CD9-DFCEF59F328B}">
      <dsp:nvSpPr>
        <dsp:cNvPr id="0" name=""/>
        <dsp:cNvSpPr/>
      </dsp:nvSpPr>
      <dsp:spPr>
        <a:xfrm>
          <a:off x="2123916" y="2094000"/>
          <a:ext cx="1653352" cy="8266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u="sng" kern="1200" dirty="0" smtClean="0"/>
            <a:t>Equation + Graph </a:t>
          </a:r>
          <a:endParaRPr lang="en-US" sz="1700" u="sng" kern="1200" dirty="0"/>
        </a:p>
      </dsp:txBody>
      <dsp:txXfrm>
        <a:off x="2123916" y="2094000"/>
        <a:ext cx="1653352" cy="826676"/>
      </dsp:txXfrm>
    </dsp:sp>
    <dsp:sp modelId="{41E54190-148C-4CF0-BA5C-D37B6E68808D}">
      <dsp:nvSpPr>
        <dsp:cNvPr id="0" name=""/>
        <dsp:cNvSpPr/>
      </dsp:nvSpPr>
      <dsp:spPr>
        <a:xfrm rot="19759828">
          <a:off x="3723494" y="2292931"/>
          <a:ext cx="768890" cy="36614"/>
        </a:xfrm>
        <a:custGeom>
          <a:avLst/>
          <a:gdLst/>
          <a:ahLst/>
          <a:cxnLst/>
          <a:rect l="0" t="0" r="0" b="0"/>
          <a:pathLst>
            <a:path>
              <a:moveTo>
                <a:pt x="0" y="18307"/>
              </a:moveTo>
              <a:lnTo>
                <a:pt x="768890" y="18307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759828">
        <a:off x="4088717" y="2292016"/>
        <a:ext cx="38444" cy="38444"/>
      </dsp:txXfrm>
    </dsp:sp>
    <dsp:sp modelId="{9F40B888-8A15-422F-9F25-8478EE45CACD}">
      <dsp:nvSpPr>
        <dsp:cNvPr id="0" name=""/>
        <dsp:cNvSpPr/>
      </dsp:nvSpPr>
      <dsp:spPr>
        <a:xfrm>
          <a:off x="4438610" y="1701800"/>
          <a:ext cx="1653352" cy="8266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use kinematics equations</a:t>
          </a:r>
          <a:endParaRPr lang="en-US" sz="1700" kern="1200" dirty="0"/>
        </a:p>
      </dsp:txBody>
      <dsp:txXfrm>
        <a:off x="4438610" y="1701800"/>
        <a:ext cx="1653352" cy="826676"/>
      </dsp:txXfrm>
    </dsp:sp>
    <dsp:sp modelId="{B79336B6-BF49-42D7-8355-90267440A85C}">
      <dsp:nvSpPr>
        <dsp:cNvPr id="0" name=""/>
        <dsp:cNvSpPr/>
      </dsp:nvSpPr>
      <dsp:spPr>
        <a:xfrm rot="2561028">
          <a:off x="3658112" y="2793992"/>
          <a:ext cx="899653" cy="36614"/>
        </a:xfrm>
        <a:custGeom>
          <a:avLst/>
          <a:gdLst/>
          <a:ahLst/>
          <a:cxnLst/>
          <a:rect l="0" t="0" r="0" b="0"/>
          <a:pathLst>
            <a:path>
              <a:moveTo>
                <a:pt x="0" y="18307"/>
              </a:moveTo>
              <a:lnTo>
                <a:pt x="899653" y="18307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561028">
        <a:off x="4085448" y="2789808"/>
        <a:ext cx="44982" cy="44982"/>
      </dsp:txXfrm>
    </dsp:sp>
    <dsp:sp modelId="{7133A864-0EAB-4321-85C7-099BFCBA851D}">
      <dsp:nvSpPr>
        <dsp:cNvPr id="0" name=""/>
        <dsp:cNvSpPr/>
      </dsp:nvSpPr>
      <dsp:spPr>
        <a:xfrm>
          <a:off x="4438610" y="2703922"/>
          <a:ext cx="1653352" cy="8266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use slope, area, etc.</a:t>
          </a:r>
          <a:endParaRPr lang="en-US" sz="1700" kern="1200" dirty="0"/>
        </a:p>
      </dsp:txBody>
      <dsp:txXfrm>
        <a:off x="4438610" y="2703922"/>
        <a:ext cx="1653352" cy="82667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64E15E-E281-4FBE-BA43-A2755F47FD47}">
      <dsp:nvSpPr>
        <dsp:cNvPr id="0" name=""/>
        <dsp:cNvSpPr/>
      </dsp:nvSpPr>
      <dsp:spPr>
        <a:xfrm>
          <a:off x="4016" y="0"/>
          <a:ext cx="2053383" cy="11430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62000"/>
                <a:satMod val="180000"/>
              </a:schemeClr>
            </a:gs>
            <a:gs pos="65000">
              <a:schemeClr val="accent2">
                <a:tint val="32000"/>
                <a:satMod val="250000"/>
              </a:schemeClr>
            </a:gs>
            <a:gs pos="100000">
              <a:schemeClr val="accent2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  <a:latin typeface="+mn-lt"/>
            </a:rPr>
            <a:t>Use (at some point) </a:t>
          </a:r>
          <a:r>
            <a:rPr lang="en-US" sz="1600" kern="1200" dirty="0" smtClean="0">
              <a:solidFill>
                <a:schemeClr val="bg1"/>
              </a:solidFill>
              <a:latin typeface="+mn-lt"/>
            </a:rPr>
            <a:t>of </a:t>
          </a:r>
          <a:r>
            <a:rPr lang="en-US" sz="2000" b="1" kern="1200" dirty="0" smtClean="0">
              <a:latin typeface="+mn-lt"/>
            </a:rPr>
            <a:t>mental </a:t>
          </a:r>
          <a:r>
            <a:rPr lang="en-US" sz="2000" b="1" kern="1200" dirty="0" smtClean="0">
              <a:latin typeface="+mn-lt"/>
            </a:rPr>
            <a:t>model</a:t>
          </a:r>
          <a:endParaRPr lang="en-US" sz="2000" b="1" kern="1200" dirty="0">
            <a:latin typeface="+mn-lt"/>
          </a:endParaRPr>
        </a:p>
      </dsp:txBody>
      <dsp:txXfrm>
        <a:off x="4016" y="0"/>
        <a:ext cx="2053383" cy="11430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64E15E-E281-4FBE-BA43-A2755F47FD47}">
      <dsp:nvSpPr>
        <dsp:cNvPr id="0" name=""/>
        <dsp:cNvSpPr/>
      </dsp:nvSpPr>
      <dsp:spPr>
        <a:xfrm>
          <a:off x="2008" y="0"/>
          <a:ext cx="2053383" cy="10668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62000"/>
                <a:satMod val="180000"/>
              </a:schemeClr>
            </a:gs>
            <a:gs pos="65000">
              <a:schemeClr val="accent2">
                <a:tint val="32000"/>
                <a:satMod val="250000"/>
              </a:schemeClr>
            </a:gs>
            <a:gs pos="100000">
              <a:schemeClr val="accent2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solidFill>
                <a:schemeClr val="bg1"/>
              </a:solidFill>
            </a:rPr>
            <a:t>Use of </a:t>
          </a:r>
          <a:r>
            <a:rPr lang="en-US" sz="2000" b="1" kern="1200" dirty="0" smtClean="0">
              <a:latin typeface="+mj-lt"/>
            </a:rPr>
            <a:t>propositional representation</a:t>
          </a:r>
          <a:endParaRPr lang="en-US" sz="2100" b="1" kern="1200" dirty="0" smtClean="0">
            <a:latin typeface="+mj-lt"/>
          </a:endParaRPr>
        </a:p>
      </dsp:txBody>
      <dsp:txXfrm>
        <a:off x="2008" y="0"/>
        <a:ext cx="2053383" cy="10668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A82DE4-9FDF-4699-842A-40F2CB8DF89F}">
      <dsp:nvSpPr>
        <dsp:cNvPr id="0" name=""/>
        <dsp:cNvSpPr/>
      </dsp:nvSpPr>
      <dsp:spPr>
        <a:xfrm>
          <a:off x="2944" y="927404"/>
          <a:ext cx="1421349" cy="15053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We hypothesize two major solution strategies:</a:t>
          </a:r>
          <a:endParaRPr lang="en-US" sz="1400" kern="1200" dirty="0"/>
        </a:p>
      </dsp:txBody>
      <dsp:txXfrm>
        <a:off x="2944" y="927404"/>
        <a:ext cx="1421349" cy="1505341"/>
      </dsp:txXfrm>
    </dsp:sp>
    <dsp:sp modelId="{9A02BC8F-45F9-4C36-87A6-01A337AE5154}">
      <dsp:nvSpPr>
        <dsp:cNvPr id="0" name=""/>
        <dsp:cNvSpPr/>
      </dsp:nvSpPr>
      <dsp:spPr>
        <a:xfrm rot="18872743">
          <a:off x="1286792" y="1332463"/>
          <a:ext cx="921218" cy="38678"/>
        </a:xfrm>
        <a:custGeom>
          <a:avLst/>
          <a:gdLst/>
          <a:ahLst/>
          <a:cxnLst/>
          <a:rect l="0" t="0" r="0" b="0"/>
          <a:pathLst>
            <a:path>
              <a:moveTo>
                <a:pt x="0" y="19339"/>
              </a:moveTo>
              <a:lnTo>
                <a:pt x="921218" y="19339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8872743">
        <a:off x="1724371" y="1328772"/>
        <a:ext cx="46060" cy="46060"/>
      </dsp:txXfrm>
    </dsp:sp>
    <dsp:sp modelId="{F1EEC81B-979B-48E0-A403-CBC495121E86}">
      <dsp:nvSpPr>
        <dsp:cNvPr id="0" name=""/>
        <dsp:cNvSpPr/>
      </dsp:nvSpPr>
      <dsp:spPr>
        <a:xfrm>
          <a:off x="2070509" y="684885"/>
          <a:ext cx="1354579" cy="6772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Equation</a:t>
          </a:r>
          <a:endParaRPr lang="en-US" sz="1400" u="sng" kern="1200" dirty="0"/>
        </a:p>
      </dsp:txBody>
      <dsp:txXfrm>
        <a:off x="2070509" y="684885"/>
        <a:ext cx="1354579" cy="677289"/>
      </dsp:txXfrm>
    </dsp:sp>
    <dsp:sp modelId="{348FC570-815B-4389-9D10-459D31ED56AD}">
      <dsp:nvSpPr>
        <dsp:cNvPr id="0" name=""/>
        <dsp:cNvSpPr/>
      </dsp:nvSpPr>
      <dsp:spPr>
        <a:xfrm rot="20305161">
          <a:off x="3400732" y="876390"/>
          <a:ext cx="694929" cy="38678"/>
        </a:xfrm>
        <a:custGeom>
          <a:avLst/>
          <a:gdLst/>
          <a:ahLst/>
          <a:cxnLst/>
          <a:rect l="0" t="0" r="0" b="0"/>
          <a:pathLst>
            <a:path>
              <a:moveTo>
                <a:pt x="0" y="19339"/>
              </a:moveTo>
              <a:lnTo>
                <a:pt x="694929" y="19339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0305161">
        <a:off x="3730823" y="878356"/>
        <a:ext cx="34746" cy="34746"/>
      </dsp:txXfrm>
    </dsp:sp>
    <dsp:sp modelId="{2BBA8CF0-97D2-4AF5-9A80-0F7162512771}">
      <dsp:nvSpPr>
        <dsp:cNvPr id="0" name=""/>
        <dsp:cNvSpPr/>
      </dsp:nvSpPr>
      <dsp:spPr>
        <a:xfrm>
          <a:off x="4071304" y="394428"/>
          <a:ext cx="1494000" cy="747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use kinematics equations only</a:t>
          </a:r>
          <a:endParaRPr lang="en-US" sz="1200" kern="1200" dirty="0"/>
        </a:p>
      </dsp:txBody>
      <dsp:txXfrm>
        <a:off x="4071304" y="394428"/>
        <a:ext cx="1494000" cy="747000"/>
      </dsp:txXfrm>
    </dsp:sp>
    <dsp:sp modelId="{E7C737CF-C78B-4559-B973-D76907ED07A6}">
      <dsp:nvSpPr>
        <dsp:cNvPr id="0" name=""/>
        <dsp:cNvSpPr/>
      </dsp:nvSpPr>
      <dsp:spPr>
        <a:xfrm rot="2666137">
          <a:off x="1294894" y="1977539"/>
          <a:ext cx="905015" cy="38678"/>
        </a:xfrm>
        <a:custGeom>
          <a:avLst/>
          <a:gdLst/>
          <a:ahLst/>
          <a:cxnLst/>
          <a:rect l="0" t="0" r="0" b="0"/>
          <a:pathLst>
            <a:path>
              <a:moveTo>
                <a:pt x="0" y="19339"/>
              </a:moveTo>
              <a:lnTo>
                <a:pt x="905015" y="19339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666137">
        <a:off x="1724776" y="1974253"/>
        <a:ext cx="45250" cy="45250"/>
      </dsp:txXfrm>
    </dsp:sp>
    <dsp:sp modelId="{30427623-6497-4CA4-8CD9-DFCEF59F328B}">
      <dsp:nvSpPr>
        <dsp:cNvPr id="0" name=""/>
        <dsp:cNvSpPr/>
      </dsp:nvSpPr>
      <dsp:spPr>
        <a:xfrm>
          <a:off x="2070509" y="1952101"/>
          <a:ext cx="1446326" cy="7231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Equation + Graph </a:t>
          </a:r>
          <a:endParaRPr lang="en-US" sz="1400" u="sng" kern="1200" dirty="0"/>
        </a:p>
      </dsp:txBody>
      <dsp:txXfrm>
        <a:off x="2070509" y="1952101"/>
        <a:ext cx="1446326" cy="723163"/>
      </dsp:txXfrm>
    </dsp:sp>
    <dsp:sp modelId="{41E54190-148C-4CF0-BA5C-D37B6E68808D}">
      <dsp:nvSpPr>
        <dsp:cNvPr id="0" name=""/>
        <dsp:cNvSpPr/>
      </dsp:nvSpPr>
      <dsp:spPr>
        <a:xfrm rot="19903668">
          <a:off x="3473070" y="2120570"/>
          <a:ext cx="733745" cy="38678"/>
        </a:xfrm>
        <a:custGeom>
          <a:avLst/>
          <a:gdLst/>
          <a:ahLst/>
          <a:cxnLst/>
          <a:rect l="0" t="0" r="0" b="0"/>
          <a:pathLst>
            <a:path>
              <a:moveTo>
                <a:pt x="0" y="19339"/>
              </a:moveTo>
              <a:lnTo>
                <a:pt x="733745" y="19339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903668">
        <a:off x="3821599" y="2121565"/>
        <a:ext cx="36687" cy="36687"/>
      </dsp:txXfrm>
    </dsp:sp>
    <dsp:sp modelId="{9F40B888-8A15-422F-9F25-8478EE45CACD}">
      <dsp:nvSpPr>
        <dsp:cNvPr id="0" name=""/>
        <dsp:cNvSpPr/>
      </dsp:nvSpPr>
      <dsp:spPr>
        <a:xfrm>
          <a:off x="4163050" y="1599433"/>
          <a:ext cx="1466811" cy="733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use kinematics equations</a:t>
          </a:r>
          <a:endParaRPr lang="en-US" sz="1200" kern="1200" dirty="0"/>
        </a:p>
      </dsp:txBody>
      <dsp:txXfrm>
        <a:off x="4163050" y="1599433"/>
        <a:ext cx="1466811" cy="733405"/>
      </dsp:txXfrm>
    </dsp:sp>
    <dsp:sp modelId="{B79336B6-BF49-42D7-8355-90267440A85C}">
      <dsp:nvSpPr>
        <dsp:cNvPr id="0" name=""/>
        <dsp:cNvSpPr/>
      </dsp:nvSpPr>
      <dsp:spPr>
        <a:xfrm rot="2621351">
          <a:off x="3392541" y="2604401"/>
          <a:ext cx="897748" cy="38678"/>
        </a:xfrm>
        <a:custGeom>
          <a:avLst/>
          <a:gdLst/>
          <a:ahLst/>
          <a:cxnLst/>
          <a:rect l="0" t="0" r="0" b="0"/>
          <a:pathLst>
            <a:path>
              <a:moveTo>
                <a:pt x="0" y="19339"/>
              </a:moveTo>
              <a:lnTo>
                <a:pt x="897748" y="19339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621351">
        <a:off x="3818971" y="2601297"/>
        <a:ext cx="44887" cy="44887"/>
      </dsp:txXfrm>
    </dsp:sp>
    <dsp:sp modelId="{7133A864-0EAB-4321-85C7-099BFCBA851D}">
      <dsp:nvSpPr>
        <dsp:cNvPr id="0" name=""/>
        <dsp:cNvSpPr/>
      </dsp:nvSpPr>
      <dsp:spPr>
        <a:xfrm>
          <a:off x="4165995" y="2565597"/>
          <a:ext cx="1472804" cy="7364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use slope, area, etc.</a:t>
          </a:r>
          <a:endParaRPr lang="en-US" sz="1200" kern="1200" dirty="0"/>
        </a:p>
      </dsp:txBody>
      <dsp:txXfrm>
        <a:off x="4165995" y="2565597"/>
        <a:ext cx="1472804" cy="73640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93AD0F-D780-4E19-9758-F0A07E8AA9A1}">
      <dsp:nvSpPr>
        <dsp:cNvPr id="0" name=""/>
        <dsp:cNvSpPr/>
      </dsp:nvSpPr>
      <dsp:spPr>
        <a:xfrm>
          <a:off x="3425590" y="2116558"/>
          <a:ext cx="460605" cy="2489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9363"/>
              </a:lnTo>
              <a:lnTo>
                <a:pt x="460605" y="2489363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B7089B-C899-48B8-A993-9607099B3CA1}">
      <dsp:nvSpPr>
        <dsp:cNvPr id="0" name=""/>
        <dsp:cNvSpPr/>
      </dsp:nvSpPr>
      <dsp:spPr>
        <a:xfrm>
          <a:off x="3425590" y="2116558"/>
          <a:ext cx="460605" cy="15325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2520"/>
              </a:lnTo>
              <a:lnTo>
                <a:pt x="460605" y="1532520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6AD75A-09AB-41B9-85C1-F7EEB52F230F}">
      <dsp:nvSpPr>
        <dsp:cNvPr id="0" name=""/>
        <dsp:cNvSpPr/>
      </dsp:nvSpPr>
      <dsp:spPr>
        <a:xfrm>
          <a:off x="3425590" y="2116558"/>
          <a:ext cx="460605" cy="618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118"/>
              </a:lnTo>
              <a:lnTo>
                <a:pt x="460605" y="618118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75F0BB-27FE-4FAE-80EF-28CBA23771C0}">
      <dsp:nvSpPr>
        <dsp:cNvPr id="0" name=""/>
        <dsp:cNvSpPr/>
      </dsp:nvSpPr>
      <dsp:spPr>
        <a:xfrm>
          <a:off x="2802361" y="897358"/>
          <a:ext cx="1219192" cy="474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805"/>
              </a:lnTo>
              <a:lnTo>
                <a:pt x="1219192" y="317805"/>
              </a:lnTo>
              <a:lnTo>
                <a:pt x="1219192" y="474245"/>
              </a:lnTo>
            </a:path>
          </a:pathLst>
        </a:custGeom>
        <a:noFill/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D8717A-2FE7-446A-A341-05EFE7EAB11C}">
      <dsp:nvSpPr>
        <dsp:cNvPr id="0" name=""/>
        <dsp:cNvSpPr/>
      </dsp:nvSpPr>
      <dsp:spPr>
        <a:xfrm>
          <a:off x="2057407" y="152404"/>
          <a:ext cx="1489909" cy="744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Participant 2</a:t>
          </a:r>
          <a:endParaRPr lang="en-US" sz="1300" kern="1200" dirty="0"/>
        </a:p>
      </dsp:txBody>
      <dsp:txXfrm>
        <a:off x="2057407" y="152404"/>
        <a:ext cx="1489909" cy="744954"/>
      </dsp:txXfrm>
    </dsp:sp>
    <dsp:sp modelId="{6E4FDBFE-1D84-421F-94DF-C57800871A49}">
      <dsp:nvSpPr>
        <dsp:cNvPr id="0" name=""/>
        <dsp:cNvSpPr/>
      </dsp:nvSpPr>
      <dsp:spPr>
        <a:xfrm>
          <a:off x="3276600" y="1371604"/>
          <a:ext cx="1489909" cy="7449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Problem 1</a:t>
          </a:r>
          <a:endParaRPr lang="en-US" sz="1300" kern="1200" dirty="0"/>
        </a:p>
      </dsp:txBody>
      <dsp:txXfrm>
        <a:off x="3276600" y="1371604"/>
        <a:ext cx="1489909" cy="744954"/>
      </dsp:txXfrm>
    </dsp:sp>
    <dsp:sp modelId="{5AB54A49-6636-491F-B85B-D64294986186}">
      <dsp:nvSpPr>
        <dsp:cNvPr id="0" name=""/>
        <dsp:cNvSpPr/>
      </dsp:nvSpPr>
      <dsp:spPr>
        <a:xfrm>
          <a:off x="3886196" y="2362200"/>
          <a:ext cx="1489909" cy="7449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Solution Method</a:t>
          </a:r>
          <a:endParaRPr lang="en-US" sz="1300" kern="1200" dirty="0"/>
        </a:p>
      </dsp:txBody>
      <dsp:txXfrm>
        <a:off x="3886196" y="2362200"/>
        <a:ext cx="1489909" cy="744954"/>
      </dsp:txXfrm>
    </dsp:sp>
    <dsp:sp modelId="{83B87B7A-A476-431B-9627-C82385BB1EE5}">
      <dsp:nvSpPr>
        <dsp:cNvPr id="0" name=""/>
        <dsp:cNvSpPr/>
      </dsp:nvSpPr>
      <dsp:spPr>
        <a:xfrm>
          <a:off x="3886196" y="3276602"/>
          <a:ext cx="1489909" cy="744954"/>
        </a:xfrm>
        <a:prstGeom prst="rect">
          <a:avLst/>
        </a:prstGeom>
        <a:gradFill rotWithShape="1">
          <a:gsLst>
            <a:gs pos="0">
              <a:schemeClr val="accent3">
                <a:tint val="62000"/>
                <a:satMod val="180000"/>
              </a:schemeClr>
            </a:gs>
            <a:gs pos="65000">
              <a:schemeClr val="accent3">
                <a:tint val="32000"/>
                <a:satMod val="250000"/>
              </a:schemeClr>
            </a:gs>
            <a:gs pos="100000">
              <a:schemeClr val="accent3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% time spent looking in each AOI</a:t>
          </a:r>
          <a:endParaRPr lang="en-US" sz="1300" kern="1200" dirty="0"/>
        </a:p>
      </dsp:txBody>
      <dsp:txXfrm>
        <a:off x="3886196" y="3276602"/>
        <a:ext cx="1489909" cy="744954"/>
      </dsp:txXfrm>
    </dsp:sp>
    <dsp:sp modelId="{39225D37-89CD-41EB-A788-030994995B5E}">
      <dsp:nvSpPr>
        <dsp:cNvPr id="0" name=""/>
        <dsp:cNvSpPr/>
      </dsp:nvSpPr>
      <dsp:spPr>
        <a:xfrm>
          <a:off x="3886196" y="4233445"/>
          <a:ext cx="1489909" cy="744954"/>
        </a:xfrm>
        <a:prstGeom prst="rect">
          <a:avLst/>
        </a:prstGeom>
        <a:gradFill rotWithShape="1">
          <a:gsLst>
            <a:gs pos="0">
              <a:schemeClr val="accent6">
                <a:tint val="62000"/>
                <a:satMod val="180000"/>
              </a:schemeClr>
            </a:gs>
            <a:gs pos="65000">
              <a:schemeClr val="accent6">
                <a:tint val="32000"/>
                <a:satMod val="250000"/>
              </a:schemeClr>
            </a:gs>
            <a:gs pos="100000">
              <a:schemeClr val="accent6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Saccades from one AOI to another</a:t>
          </a:r>
          <a:endParaRPr lang="en-US" sz="1300" kern="1200" dirty="0"/>
        </a:p>
      </dsp:txBody>
      <dsp:txXfrm>
        <a:off x="3886196" y="4233445"/>
        <a:ext cx="1489909" cy="74495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526F0B-AAC6-4FF4-9C1B-A8C9DE7848FD}">
      <dsp:nvSpPr>
        <dsp:cNvPr id="0" name=""/>
        <dsp:cNvSpPr/>
      </dsp:nvSpPr>
      <dsp:spPr>
        <a:xfrm>
          <a:off x="4069276" y="1803841"/>
          <a:ext cx="232008" cy="2802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2079"/>
              </a:lnTo>
              <a:lnTo>
                <a:pt x="232008" y="2802079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73DA6F-EB49-472D-84EE-530A90B4B73C}">
      <dsp:nvSpPr>
        <dsp:cNvPr id="0" name=""/>
        <dsp:cNvSpPr/>
      </dsp:nvSpPr>
      <dsp:spPr>
        <a:xfrm>
          <a:off x="4069276" y="1803841"/>
          <a:ext cx="232008" cy="1769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9036"/>
              </a:lnTo>
              <a:lnTo>
                <a:pt x="232008" y="1769036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EE391-55FE-48B6-BE4C-6650257B86D1}">
      <dsp:nvSpPr>
        <dsp:cNvPr id="0" name=""/>
        <dsp:cNvSpPr/>
      </dsp:nvSpPr>
      <dsp:spPr>
        <a:xfrm>
          <a:off x="4069276" y="1803841"/>
          <a:ext cx="232008" cy="7022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2238"/>
              </a:lnTo>
              <a:lnTo>
                <a:pt x="232008" y="702238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90F025-5C22-41D4-974C-EE0621104B8C}">
      <dsp:nvSpPr>
        <dsp:cNvPr id="0" name=""/>
        <dsp:cNvSpPr/>
      </dsp:nvSpPr>
      <dsp:spPr>
        <a:xfrm>
          <a:off x="3090361" y="746006"/>
          <a:ext cx="1574878" cy="312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440"/>
              </a:lnTo>
              <a:lnTo>
                <a:pt x="1574878" y="156440"/>
              </a:lnTo>
              <a:lnTo>
                <a:pt x="1574878" y="312880"/>
              </a:lnTo>
            </a:path>
          </a:pathLst>
        </a:custGeom>
        <a:noFill/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93AD0F-D780-4E19-9758-F0A07E8AA9A1}">
      <dsp:nvSpPr>
        <dsp:cNvPr id="0" name=""/>
        <dsp:cNvSpPr/>
      </dsp:nvSpPr>
      <dsp:spPr>
        <a:xfrm>
          <a:off x="987190" y="1803841"/>
          <a:ext cx="232008" cy="28010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1029"/>
              </a:lnTo>
              <a:lnTo>
                <a:pt x="232008" y="2801029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B7089B-C899-48B8-A993-9607099B3CA1}">
      <dsp:nvSpPr>
        <dsp:cNvPr id="0" name=""/>
        <dsp:cNvSpPr/>
      </dsp:nvSpPr>
      <dsp:spPr>
        <a:xfrm>
          <a:off x="987190" y="1803841"/>
          <a:ext cx="232008" cy="1743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3193"/>
              </a:lnTo>
              <a:lnTo>
                <a:pt x="232008" y="1743193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6AD75A-09AB-41B9-85C1-F7EEB52F230F}">
      <dsp:nvSpPr>
        <dsp:cNvPr id="0" name=""/>
        <dsp:cNvSpPr/>
      </dsp:nvSpPr>
      <dsp:spPr>
        <a:xfrm>
          <a:off x="987190" y="1803841"/>
          <a:ext cx="232008" cy="685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5358"/>
              </a:lnTo>
              <a:lnTo>
                <a:pt x="232008" y="685358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75F0BB-27FE-4FAE-80EF-28CBA23771C0}">
      <dsp:nvSpPr>
        <dsp:cNvPr id="0" name=""/>
        <dsp:cNvSpPr/>
      </dsp:nvSpPr>
      <dsp:spPr>
        <a:xfrm>
          <a:off x="1583154" y="746006"/>
          <a:ext cx="1507206" cy="312880"/>
        </a:xfrm>
        <a:custGeom>
          <a:avLst/>
          <a:gdLst/>
          <a:ahLst/>
          <a:cxnLst/>
          <a:rect l="0" t="0" r="0" b="0"/>
          <a:pathLst>
            <a:path>
              <a:moveTo>
                <a:pt x="1507206" y="0"/>
              </a:moveTo>
              <a:lnTo>
                <a:pt x="1507206" y="156440"/>
              </a:lnTo>
              <a:lnTo>
                <a:pt x="0" y="156440"/>
              </a:lnTo>
              <a:lnTo>
                <a:pt x="0" y="312880"/>
              </a:lnTo>
            </a:path>
          </a:pathLst>
        </a:custGeom>
        <a:noFill/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D8717A-2FE7-446A-A341-05EFE7EAB11C}">
      <dsp:nvSpPr>
        <dsp:cNvPr id="0" name=""/>
        <dsp:cNvSpPr/>
      </dsp:nvSpPr>
      <dsp:spPr>
        <a:xfrm>
          <a:off x="2345406" y="1051"/>
          <a:ext cx="1489909" cy="744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Participant 1</a:t>
          </a:r>
          <a:endParaRPr lang="en-US" sz="1300" kern="1200" dirty="0"/>
        </a:p>
      </dsp:txBody>
      <dsp:txXfrm>
        <a:off x="2345406" y="1051"/>
        <a:ext cx="1489909" cy="744954"/>
      </dsp:txXfrm>
    </dsp:sp>
    <dsp:sp modelId="{6E4FDBFE-1D84-421F-94DF-C57800871A49}">
      <dsp:nvSpPr>
        <dsp:cNvPr id="0" name=""/>
        <dsp:cNvSpPr/>
      </dsp:nvSpPr>
      <dsp:spPr>
        <a:xfrm>
          <a:off x="838199" y="1058887"/>
          <a:ext cx="1489909" cy="7449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Problem 1</a:t>
          </a:r>
          <a:endParaRPr lang="en-US" sz="1300" kern="1200" dirty="0"/>
        </a:p>
      </dsp:txBody>
      <dsp:txXfrm>
        <a:off x="838199" y="1058887"/>
        <a:ext cx="1489909" cy="744954"/>
      </dsp:txXfrm>
    </dsp:sp>
    <dsp:sp modelId="{5AB54A49-6636-491F-B85B-D64294986186}">
      <dsp:nvSpPr>
        <dsp:cNvPr id="0" name=""/>
        <dsp:cNvSpPr/>
      </dsp:nvSpPr>
      <dsp:spPr>
        <a:xfrm>
          <a:off x="1219199" y="2116722"/>
          <a:ext cx="1489909" cy="7449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Solution Method</a:t>
          </a:r>
          <a:endParaRPr lang="en-US" sz="1300" kern="1200" dirty="0"/>
        </a:p>
      </dsp:txBody>
      <dsp:txXfrm>
        <a:off x="1219199" y="2116722"/>
        <a:ext cx="1489909" cy="744954"/>
      </dsp:txXfrm>
    </dsp:sp>
    <dsp:sp modelId="{83B87B7A-A476-431B-9627-C82385BB1EE5}">
      <dsp:nvSpPr>
        <dsp:cNvPr id="0" name=""/>
        <dsp:cNvSpPr/>
      </dsp:nvSpPr>
      <dsp:spPr>
        <a:xfrm>
          <a:off x="1219199" y="3174558"/>
          <a:ext cx="1489909" cy="744954"/>
        </a:xfrm>
        <a:prstGeom prst="rect">
          <a:avLst/>
        </a:prstGeom>
        <a:gradFill rotWithShape="1">
          <a:gsLst>
            <a:gs pos="0">
              <a:schemeClr val="accent3">
                <a:tint val="62000"/>
                <a:satMod val="180000"/>
              </a:schemeClr>
            </a:gs>
            <a:gs pos="65000">
              <a:schemeClr val="accent3">
                <a:tint val="32000"/>
                <a:satMod val="250000"/>
              </a:schemeClr>
            </a:gs>
            <a:gs pos="100000">
              <a:schemeClr val="accent3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% time spent looking in each AOI</a:t>
          </a:r>
          <a:endParaRPr lang="en-US" sz="1300" kern="1200" dirty="0"/>
        </a:p>
      </dsp:txBody>
      <dsp:txXfrm>
        <a:off x="1219199" y="3174558"/>
        <a:ext cx="1489909" cy="744954"/>
      </dsp:txXfrm>
    </dsp:sp>
    <dsp:sp modelId="{39225D37-89CD-41EB-A788-030994995B5E}">
      <dsp:nvSpPr>
        <dsp:cNvPr id="0" name=""/>
        <dsp:cNvSpPr/>
      </dsp:nvSpPr>
      <dsp:spPr>
        <a:xfrm>
          <a:off x="1219199" y="4232393"/>
          <a:ext cx="1489909" cy="744954"/>
        </a:xfrm>
        <a:prstGeom prst="rect">
          <a:avLst/>
        </a:prstGeom>
        <a:gradFill rotWithShape="1">
          <a:gsLst>
            <a:gs pos="0">
              <a:schemeClr val="accent6">
                <a:tint val="62000"/>
                <a:satMod val="180000"/>
              </a:schemeClr>
            </a:gs>
            <a:gs pos="65000">
              <a:schemeClr val="accent6">
                <a:tint val="32000"/>
                <a:satMod val="250000"/>
              </a:schemeClr>
            </a:gs>
            <a:gs pos="100000">
              <a:schemeClr val="accent6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Saccades from one AOI to another</a:t>
          </a:r>
          <a:endParaRPr lang="en-US" sz="1300" kern="1200" dirty="0"/>
        </a:p>
      </dsp:txBody>
      <dsp:txXfrm>
        <a:off x="1219199" y="4232393"/>
        <a:ext cx="1489909" cy="744954"/>
      </dsp:txXfrm>
    </dsp:sp>
    <dsp:sp modelId="{7E69B04E-E288-4E40-9F02-C2C65DDD0172}">
      <dsp:nvSpPr>
        <dsp:cNvPr id="0" name=""/>
        <dsp:cNvSpPr/>
      </dsp:nvSpPr>
      <dsp:spPr>
        <a:xfrm>
          <a:off x="3920285" y="1058887"/>
          <a:ext cx="1489909" cy="7449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Problem 2</a:t>
          </a:r>
          <a:endParaRPr lang="en-US" sz="1300" kern="1200" dirty="0"/>
        </a:p>
      </dsp:txBody>
      <dsp:txXfrm>
        <a:off x="3920285" y="1058887"/>
        <a:ext cx="1489909" cy="744954"/>
      </dsp:txXfrm>
    </dsp:sp>
    <dsp:sp modelId="{61DC91BE-4EDE-4D2A-B6E1-A280A5BCC2D6}">
      <dsp:nvSpPr>
        <dsp:cNvPr id="0" name=""/>
        <dsp:cNvSpPr/>
      </dsp:nvSpPr>
      <dsp:spPr>
        <a:xfrm>
          <a:off x="4301284" y="2133603"/>
          <a:ext cx="1489909" cy="7449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Solution Method</a:t>
          </a:r>
          <a:endParaRPr lang="en-US" sz="1300" kern="1200" dirty="0"/>
        </a:p>
      </dsp:txBody>
      <dsp:txXfrm>
        <a:off x="4301284" y="2133603"/>
        <a:ext cx="1489909" cy="744954"/>
      </dsp:txXfrm>
    </dsp:sp>
    <dsp:sp modelId="{291BB6BB-F4F2-4463-8534-7986081F6502}">
      <dsp:nvSpPr>
        <dsp:cNvPr id="0" name=""/>
        <dsp:cNvSpPr/>
      </dsp:nvSpPr>
      <dsp:spPr>
        <a:xfrm>
          <a:off x="4301284" y="3200400"/>
          <a:ext cx="1489909" cy="744954"/>
        </a:xfrm>
        <a:prstGeom prst="rect">
          <a:avLst/>
        </a:prstGeom>
        <a:gradFill rotWithShape="1">
          <a:gsLst>
            <a:gs pos="0">
              <a:schemeClr val="accent3">
                <a:tint val="62000"/>
                <a:satMod val="180000"/>
              </a:schemeClr>
            </a:gs>
            <a:gs pos="65000">
              <a:schemeClr val="accent3">
                <a:tint val="32000"/>
                <a:satMod val="250000"/>
              </a:schemeClr>
            </a:gs>
            <a:gs pos="100000">
              <a:schemeClr val="accent3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% time spent looking in each AOI</a:t>
          </a:r>
          <a:endParaRPr lang="en-US" sz="1300" kern="1200" dirty="0"/>
        </a:p>
      </dsp:txBody>
      <dsp:txXfrm>
        <a:off x="4301284" y="3200400"/>
        <a:ext cx="1489909" cy="744954"/>
      </dsp:txXfrm>
    </dsp:sp>
    <dsp:sp modelId="{C340D1F0-5210-4A51-A102-BCD7D03E7E1C}">
      <dsp:nvSpPr>
        <dsp:cNvPr id="0" name=""/>
        <dsp:cNvSpPr/>
      </dsp:nvSpPr>
      <dsp:spPr>
        <a:xfrm>
          <a:off x="4301284" y="4233443"/>
          <a:ext cx="1489909" cy="744954"/>
        </a:xfrm>
        <a:prstGeom prst="rect">
          <a:avLst/>
        </a:prstGeom>
        <a:gradFill rotWithShape="1">
          <a:gsLst>
            <a:gs pos="0">
              <a:schemeClr val="accent6">
                <a:tint val="62000"/>
                <a:satMod val="180000"/>
              </a:schemeClr>
            </a:gs>
            <a:gs pos="65000">
              <a:schemeClr val="accent6">
                <a:tint val="32000"/>
                <a:satMod val="250000"/>
              </a:schemeClr>
            </a:gs>
            <a:gs pos="100000">
              <a:schemeClr val="accent6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Saccades from one AOI to another</a:t>
          </a:r>
          <a:endParaRPr lang="en-US" sz="1300" kern="1200" dirty="0"/>
        </a:p>
      </dsp:txBody>
      <dsp:txXfrm>
        <a:off x="4301284" y="4233443"/>
        <a:ext cx="1489909" cy="7449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A2EC05-CFBC-45C6-BC30-8B65F6DE3743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42F197-CEBE-4693-A21A-5A252AEF7F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2EC05-CFBC-45C6-BC30-8B65F6DE3743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42F197-CEBE-4693-A21A-5A252AEF7F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2EC05-CFBC-45C6-BC30-8B65F6DE3743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42F197-CEBE-4693-A21A-5A252AEF7F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2EC05-CFBC-45C6-BC30-8B65F6DE3743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42F197-CEBE-4693-A21A-5A252AEF7F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2EC05-CFBC-45C6-BC30-8B65F6DE3743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42F197-CEBE-4693-A21A-5A252AEF7F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2EC05-CFBC-45C6-BC30-8B65F6DE3743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42F197-CEBE-4693-A21A-5A252AEF7F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2EC05-CFBC-45C6-BC30-8B65F6DE3743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42F197-CEBE-4693-A21A-5A252AEF7F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2EC05-CFBC-45C6-BC30-8B65F6DE3743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42F197-CEBE-4693-A21A-5A252AEF7F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A2EC05-CFBC-45C6-BC30-8B65F6DE3743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42F197-CEBE-4693-A21A-5A252AEF7F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A2EC05-CFBC-45C6-BC30-8B65F6DE3743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42F197-CEBE-4693-A21A-5A252AEF7F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A2EC05-CFBC-45C6-BC30-8B65F6DE3743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42F197-CEBE-4693-A21A-5A252AEF7F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A2EC05-CFBC-45C6-BC30-8B65F6DE3743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B42F197-CEBE-4693-A21A-5A252AEF7F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829761"/>
          </a:xfrm>
        </p:spPr>
        <p:txBody>
          <a:bodyPr>
            <a:normAutofit/>
          </a:bodyPr>
          <a:lstStyle/>
          <a:p>
            <a:r>
              <a:rPr lang="en-GB" sz="2800" dirty="0" smtClean="0"/>
              <a:t>Cognition </a:t>
            </a:r>
            <a:r>
              <a:rPr lang="en-GB" sz="2800" dirty="0" smtClean="0"/>
              <a:t>Revealed by Eye Movements in Physics </a:t>
            </a:r>
            <a:r>
              <a:rPr lang="en-GB" sz="2800" dirty="0" smtClean="0"/>
              <a:t>Problem-Solving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05200"/>
            <a:ext cx="6019800" cy="141759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100"/>
              </a:spcBef>
            </a:pPr>
            <a:r>
              <a:rPr lang="en-US" sz="2500" dirty="0" smtClean="0"/>
              <a:t>Betsy Olson</a:t>
            </a:r>
          </a:p>
          <a:p>
            <a:pPr>
              <a:lnSpc>
                <a:spcPct val="120000"/>
              </a:lnSpc>
              <a:spcBef>
                <a:spcPts val="100"/>
              </a:spcBef>
            </a:pPr>
            <a:r>
              <a:rPr lang="en-US" sz="2500" dirty="0" smtClean="0"/>
              <a:t>REU Final Presentation</a:t>
            </a:r>
            <a:endParaRPr lang="en-US" sz="2500" dirty="0" smtClean="0"/>
          </a:p>
          <a:p>
            <a:pPr>
              <a:lnSpc>
                <a:spcPct val="120000"/>
              </a:lnSpc>
              <a:spcBef>
                <a:spcPts val="100"/>
              </a:spcBef>
            </a:pPr>
            <a:r>
              <a:rPr lang="en-US" sz="2500" dirty="0" smtClean="0"/>
              <a:t>July 27, 2012</a:t>
            </a:r>
          </a:p>
        </p:txBody>
      </p:sp>
      <p:pic>
        <p:nvPicPr>
          <p:cNvPr id="9218" name="Picture 2" descr="http://www.nsf.gov/images/logos/nsf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9650" y="533400"/>
            <a:ext cx="1581150" cy="1590675"/>
          </a:xfrm>
          <a:prstGeom prst="rect">
            <a:avLst/>
          </a:prstGeom>
          <a:noFill/>
        </p:spPr>
      </p:pic>
      <p:pic>
        <p:nvPicPr>
          <p:cNvPr id="9220" name="Picture 4" descr="http://www.phys.ksu.edu/machine-shop/images/pc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685800"/>
            <a:ext cx="1676400" cy="1246554"/>
          </a:xfrm>
          <a:prstGeom prst="rect">
            <a:avLst/>
          </a:prstGeom>
          <a:noFill/>
        </p:spPr>
      </p:pic>
      <p:pic>
        <p:nvPicPr>
          <p:cNvPr id="9224" name="Picture 8" descr="http://www.uu.edu/visualidentity/logos/Athletic_Logos/Athletic_Mascot/JPEG/UU_Mascot_Full_Color_RG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799" y="457200"/>
            <a:ext cx="2667613" cy="16002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228600" y="3200400"/>
            <a:ext cx="685800" cy="533400"/>
          </a:xfrm>
          <a:prstGeom prst="ellipse">
            <a:avLst/>
          </a:prstGeom>
          <a:solidFill>
            <a:schemeClr val="accent3">
              <a:lumMod val="60000"/>
              <a:lumOff val="40000"/>
              <a:alpha val="2313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876800" y="3810000"/>
            <a:ext cx="609600" cy="609600"/>
          </a:xfrm>
          <a:prstGeom prst="ellipse">
            <a:avLst/>
          </a:prstGeom>
          <a:solidFill>
            <a:schemeClr val="accent3">
              <a:lumMod val="60000"/>
              <a:lumOff val="40000"/>
              <a:alpha val="2313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590800" y="5562600"/>
            <a:ext cx="609600" cy="533400"/>
          </a:xfrm>
          <a:prstGeom prst="ellipse">
            <a:avLst/>
          </a:prstGeom>
          <a:solidFill>
            <a:schemeClr val="accent3">
              <a:lumMod val="60000"/>
              <a:lumOff val="40000"/>
              <a:alpha val="2313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28600" y="4648200"/>
            <a:ext cx="609600" cy="533400"/>
          </a:xfrm>
          <a:prstGeom prst="ellipse">
            <a:avLst/>
          </a:prstGeom>
          <a:solidFill>
            <a:schemeClr val="accent3">
              <a:lumMod val="60000"/>
              <a:lumOff val="40000"/>
              <a:alpha val="2313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086600" y="5562600"/>
            <a:ext cx="609600" cy="609600"/>
          </a:xfrm>
          <a:prstGeom prst="ellipse">
            <a:avLst/>
          </a:prstGeom>
          <a:solidFill>
            <a:schemeClr val="accent3">
              <a:lumMod val="60000"/>
              <a:lumOff val="40000"/>
              <a:alpha val="2313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67000" y="3124200"/>
            <a:ext cx="533400" cy="533400"/>
          </a:xfrm>
          <a:prstGeom prst="ellipse">
            <a:avLst/>
          </a:prstGeom>
          <a:solidFill>
            <a:schemeClr val="bg2">
              <a:lumMod val="50000"/>
              <a:alpha val="2313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162800" y="3886200"/>
            <a:ext cx="533400" cy="533400"/>
          </a:xfrm>
          <a:prstGeom prst="ellipse">
            <a:avLst/>
          </a:prstGeom>
          <a:solidFill>
            <a:schemeClr val="bg2">
              <a:lumMod val="50000"/>
              <a:alpha val="2313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905000" y="4191000"/>
            <a:ext cx="1295400" cy="1295400"/>
          </a:xfrm>
          <a:prstGeom prst="ellipse">
            <a:avLst/>
          </a:prstGeom>
          <a:solidFill>
            <a:schemeClr val="bg2">
              <a:lumMod val="50000"/>
              <a:alpha val="2313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638800" y="4495800"/>
            <a:ext cx="2057400" cy="914400"/>
          </a:xfrm>
          <a:prstGeom prst="ellipse">
            <a:avLst/>
          </a:prstGeom>
          <a:solidFill>
            <a:schemeClr val="bg2">
              <a:lumMod val="50000"/>
              <a:alpha val="2313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 rot="19310703">
            <a:off x="900997" y="3913920"/>
            <a:ext cx="1969248" cy="533400"/>
          </a:xfrm>
          <a:prstGeom prst="ellipse">
            <a:avLst/>
          </a:prstGeom>
          <a:solidFill>
            <a:schemeClr val="bg2">
              <a:lumMod val="50000"/>
              <a:alpha val="2313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486400" y="3886200"/>
            <a:ext cx="1676400" cy="457200"/>
          </a:xfrm>
          <a:prstGeom prst="ellipse">
            <a:avLst/>
          </a:prstGeom>
          <a:solidFill>
            <a:schemeClr val="bg2">
              <a:lumMod val="50000"/>
              <a:alpha val="2313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olded Corner 18"/>
          <p:cNvSpPr/>
          <p:nvPr/>
        </p:nvSpPr>
        <p:spPr>
          <a:xfrm>
            <a:off x="6629400" y="2438400"/>
            <a:ext cx="2438400" cy="1219200"/>
          </a:xfrm>
          <a:prstGeom prst="foldedCorner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Hypothesis: </a:t>
            </a:r>
          </a:p>
          <a:p>
            <a:pPr algn="ctr"/>
            <a:r>
              <a:rPr lang="en-US" dirty="0" smtClean="0"/>
              <a:t>solvers using</a:t>
            </a:r>
          </a:p>
          <a:p>
            <a:pPr algn="ctr"/>
            <a:r>
              <a:rPr lang="en-US" dirty="0" smtClean="0"/>
              <a:t> graph + equation method</a:t>
            </a:r>
            <a:endParaRPr lang="en-US" dirty="0"/>
          </a:p>
        </p:txBody>
      </p:sp>
      <p:sp>
        <p:nvSpPr>
          <p:cNvPr id="20" name="Folded Corner 19"/>
          <p:cNvSpPr/>
          <p:nvPr/>
        </p:nvSpPr>
        <p:spPr>
          <a:xfrm>
            <a:off x="6553200" y="1295400"/>
            <a:ext cx="2438400" cy="1066800"/>
          </a:xfrm>
          <a:prstGeom prst="foldedCorner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Hypothesis:</a:t>
            </a:r>
          </a:p>
          <a:p>
            <a:pPr algn="ctr"/>
            <a:r>
              <a:rPr lang="en-US" dirty="0" smtClean="0"/>
              <a:t>solvers using equation method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19" grpId="0" animBg="1"/>
      <p:bldP spid="20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4953000" y="2286000"/>
            <a:ext cx="3733800" cy="4114800"/>
          </a:xfrm>
          <a:prstGeom prst="ellipse">
            <a:avLst/>
          </a:prstGeom>
          <a:solidFill>
            <a:schemeClr val="accent3">
              <a:lumMod val="60000"/>
              <a:lumOff val="40000"/>
              <a:alpha val="2313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lded Corner 3"/>
          <p:cNvSpPr/>
          <p:nvPr/>
        </p:nvSpPr>
        <p:spPr>
          <a:xfrm>
            <a:off x="152400" y="152400"/>
            <a:ext cx="2438400" cy="1905000"/>
          </a:xfrm>
          <a:prstGeom prst="foldedCorner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Hypothesis</a:t>
            </a:r>
            <a:r>
              <a:rPr lang="en-US" dirty="0" smtClean="0"/>
              <a:t>: </a:t>
            </a:r>
          </a:p>
          <a:p>
            <a:pPr algn="ctr"/>
            <a:r>
              <a:rPr lang="en-US" dirty="0" smtClean="0"/>
              <a:t>solvers using </a:t>
            </a:r>
            <a:r>
              <a:rPr lang="en-US" u="sng" dirty="0" smtClean="0"/>
              <a:t>equation + graph </a:t>
            </a:r>
            <a:r>
              <a:rPr lang="en-US" dirty="0" smtClean="0"/>
              <a:t>method </a:t>
            </a:r>
          </a:p>
          <a:p>
            <a:pPr algn="ctr"/>
            <a:r>
              <a:rPr lang="en-US" dirty="0" smtClean="0"/>
              <a:t>often look from graph to graph</a:t>
            </a:r>
          </a:p>
          <a:p>
            <a:pPr algn="ctr"/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6553200" y="1295400"/>
            <a:ext cx="2438400" cy="1905000"/>
          </a:xfrm>
          <a:prstGeom prst="foldedCorner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Hypothesis</a:t>
            </a:r>
            <a:r>
              <a:rPr lang="en-US" dirty="0" smtClean="0"/>
              <a:t>:</a:t>
            </a:r>
          </a:p>
          <a:p>
            <a:pPr algn="ctr"/>
            <a:r>
              <a:rPr lang="en-US" dirty="0" smtClean="0"/>
              <a:t>solvers using </a:t>
            </a:r>
            <a:r>
              <a:rPr lang="en-US" u="sng" dirty="0" smtClean="0"/>
              <a:t>equation</a:t>
            </a:r>
            <a:r>
              <a:rPr lang="en-US" dirty="0" smtClean="0"/>
              <a:t> </a:t>
            </a:r>
            <a:r>
              <a:rPr lang="en-US" dirty="0" smtClean="0"/>
              <a:t>method view </a:t>
            </a:r>
            <a:r>
              <a:rPr lang="en-US" dirty="0" smtClean="0"/>
              <a:t>each graph in isolation from the </a:t>
            </a:r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04800" y="2133600"/>
            <a:ext cx="3733800" cy="4114800"/>
          </a:xfrm>
          <a:prstGeom prst="ellipse">
            <a:avLst/>
          </a:prstGeom>
          <a:solidFill>
            <a:schemeClr val="accent3">
              <a:lumMod val="60000"/>
              <a:lumOff val="40000"/>
              <a:alpha val="2313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438400" y="3124200"/>
            <a:ext cx="3810000" cy="152400"/>
          </a:xfrm>
          <a:prstGeom prst="straightConnector1">
            <a:avLst/>
          </a:prstGeom>
          <a:ln w="571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2971800" y="5029200"/>
            <a:ext cx="3581400" cy="76200"/>
          </a:xfrm>
          <a:prstGeom prst="straightConnector1">
            <a:avLst/>
          </a:prstGeom>
          <a:ln w="571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895600" y="2971800"/>
            <a:ext cx="3581400" cy="76200"/>
          </a:xfrm>
          <a:prstGeom prst="straightConnector1">
            <a:avLst/>
          </a:prstGeom>
          <a:ln w="571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  <p:bldP spid="4" grpId="0" animBg="1"/>
      <p:bldP spid="6" grpId="0" animBg="1"/>
      <p:bldP spid="6" grpId="1" animBg="1"/>
      <p:bldP spid="6" grpId="2" animBg="1"/>
      <p:bldP spid="8" grpId="0" animBg="1"/>
      <p:bldP spid="8" grpId="1" animBg="1"/>
      <p:bldP spid="8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Results / Work to Come</a:t>
            </a:r>
            <a:endParaRPr lang="en-US" dirty="0"/>
          </a:p>
        </p:txBody>
      </p:sp>
      <p:graphicFrame>
        <p:nvGraphicFramePr>
          <p:cNvPr id="33" name="Diagram 32"/>
          <p:cNvGraphicFramePr/>
          <p:nvPr/>
        </p:nvGraphicFramePr>
        <p:xfrm>
          <a:off x="4724400" y="1066800"/>
          <a:ext cx="655320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0" y="1270000"/>
          <a:ext cx="655320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2209800" y="1117600"/>
            <a:ext cx="1752600" cy="990600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971800" y="44196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95000"/>
                  </a:schemeClr>
                </a:solidFill>
              </a:rPr>
              <a:t>compare</a:t>
            </a:r>
            <a:endParaRPr lang="en-US" sz="14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7" name="Right Brace 36"/>
          <p:cNvSpPr/>
          <p:nvPr/>
        </p:nvSpPr>
        <p:spPr>
          <a:xfrm rot="20747063">
            <a:off x="5345919" y="1148856"/>
            <a:ext cx="1295400" cy="5029200"/>
          </a:xfrm>
          <a:prstGeom prst="rightBrace">
            <a:avLst>
              <a:gd name="adj1" fmla="val 11323"/>
              <a:gd name="adj2" fmla="val 50000"/>
            </a:avLst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Brace 37"/>
          <p:cNvSpPr/>
          <p:nvPr/>
        </p:nvSpPr>
        <p:spPr>
          <a:xfrm rot="20516583" flipH="1">
            <a:off x="6646443" y="1055118"/>
            <a:ext cx="1293142" cy="5518470"/>
          </a:xfrm>
          <a:prstGeom prst="rightBrace">
            <a:avLst>
              <a:gd name="adj1" fmla="val 11323"/>
              <a:gd name="adj2" fmla="val 50000"/>
            </a:avLst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172200" y="3578423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compare</a:t>
            </a:r>
            <a:endParaRPr lang="en-US" sz="1400" b="1" dirty="0"/>
          </a:p>
        </p:txBody>
      </p:sp>
      <p:sp>
        <p:nvSpPr>
          <p:cNvPr id="39" name="Right Brace 38"/>
          <p:cNvSpPr/>
          <p:nvPr/>
        </p:nvSpPr>
        <p:spPr>
          <a:xfrm>
            <a:off x="2667000" y="3200400"/>
            <a:ext cx="533400" cy="3130056"/>
          </a:xfrm>
          <a:prstGeom prst="rightBrace">
            <a:avLst>
              <a:gd name="adj1" fmla="val 11323"/>
              <a:gd name="adj2" fmla="val 50000"/>
            </a:avLst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Brace 39"/>
          <p:cNvSpPr/>
          <p:nvPr/>
        </p:nvSpPr>
        <p:spPr>
          <a:xfrm flipH="1">
            <a:off x="3657600" y="3270744"/>
            <a:ext cx="533400" cy="3053856"/>
          </a:xfrm>
          <a:prstGeom prst="rightBrace">
            <a:avLst>
              <a:gd name="adj1" fmla="val 11323"/>
              <a:gd name="adj2" fmla="val 50000"/>
            </a:avLst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0.00902 L -0.1625 0.15564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" y="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25 0.15564 L -0.12083 0.31105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83 0.31105 L -0.12083 0.46438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83 0.46438 L -0.12917 0.62789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3" grpId="0">
        <p:bldAsOne/>
      </p:bldGraphic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24" grpId="0"/>
      <p:bldP spid="37" grpId="0" animBg="1"/>
      <p:bldP spid="38" grpId="0" animBg="1"/>
      <p:bldP spid="35" grpId="1"/>
      <p:bldP spid="39" grpId="0" animBg="1"/>
      <p:bldP spid="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7391400" cy="4525963"/>
          </a:xfrm>
        </p:spPr>
        <p:txBody>
          <a:bodyPr/>
          <a:lstStyle/>
          <a:p>
            <a:r>
              <a:rPr lang="en-US" dirty="0" smtClean="0"/>
              <a:t>Eye tracker problems</a:t>
            </a:r>
          </a:p>
          <a:p>
            <a:r>
              <a:rPr lang="en-US" dirty="0" smtClean="0"/>
              <a:t>Graph scale incorrectly defined by origin (0,0)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153400" cy="4525963"/>
          </a:xfrm>
        </p:spPr>
        <p:txBody>
          <a:bodyPr/>
          <a:lstStyle/>
          <a:p>
            <a:r>
              <a:rPr lang="en-US" dirty="0" smtClean="0"/>
              <a:t>Each solution is good</a:t>
            </a:r>
          </a:p>
          <a:p>
            <a:pPr lvl="1"/>
            <a:r>
              <a:rPr lang="en-US" dirty="0" smtClean="0"/>
              <a:t>Increase student’s toolbox</a:t>
            </a:r>
          </a:p>
          <a:p>
            <a:pPr lvl="1"/>
            <a:r>
              <a:rPr lang="en-US" dirty="0" smtClean="0"/>
              <a:t>Increase student confidence</a:t>
            </a:r>
          </a:p>
          <a:p>
            <a:pPr lvl="2"/>
            <a:r>
              <a:rPr lang="en-US" dirty="0" smtClean="0"/>
              <a:t>Many students not confident, though capable</a:t>
            </a:r>
          </a:p>
          <a:p>
            <a:r>
              <a:rPr lang="en-US" dirty="0" smtClean="0"/>
              <a:t>Future questions:</a:t>
            </a:r>
          </a:p>
          <a:p>
            <a:pPr lvl="1"/>
            <a:r>
              <a:rPr lang="en-US" dirty="0" smtClean="0"/>
              <a:t>What else can we learn about student cognition?</a:t>
            </a:r>
          </a:p>
          <a:p>
            <a:pPr lvl="1"/>
            <a:r>
              <a:rPr lang="en-US" dirty="0" smtClean="0"/>
              <a:t>Possible graphical manipulations to help students?</a:t>
            </a:r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NSF</a:t>
            </a:r>
          </a:p>
          <a:p>
            <a:r>
              <a:rPr lang="en-US" dirty="0" smtClean="0"/>
              <a:t>Kansas State University</a:t>
            </a:r>
          </a:p>
          <a:p>
            <a:r>
              <a:rPr lang="en-US" dirty="0" smtClean="0"/>
              <a:t>Sanjay </a:t>
            </a:r>
            <a:r>
              <a:rPr lang="en-US" dirty="0" err="1" smtClean="0"/>
              <a:t>Rebello</a:t>
            </a:r>
            <a:r>
              <a:rPr lang="en-US" dirty="0" smtClean="0"/>
              <a:t>, </a:t>
            </a:r>
            <a:r>
              <a:rPr lang="en-US" dirty="0" err="1" smtClean="0"/>
              <a:t>Bashirah</a:t>
            </a:r>
            <a:r>
              <a:rPr lang="en-US" dirty="0" smtClean="0"/>
              <a:t> Ibrahim, Adrian Madsen, Amy </a:t>
            </a:r>
            <a:r>
              <a:rPr lang="en-US" dirty="0" err="1" smtClean="0"/>
              <a:t>Rouinfar</a:t>
            </a:r>
            <a:endParaRPr lang="en-US" dirty="0" smtClean="0"/>
          </a:p>
          <a:p>
            <a:r>
              <a:rPr lang="en-US" dirty="0" smtClean="0"/>
              <a:t>Larry Weaver and </a:t>
            </a:r>
            <a:r>
              <a:rPr lang="en-US" dirty="0" err="1" smtClean="0"/>
              <a:t>Kristan</a:t>
            </a:r>
            <a:r>
              <a:rPr lang="en-US" dirty="0" smtClean="0"/>
              <a:t> </a:t>
            </a:r>
            <a:r>
              <a:rPr lang="en-US" dirty="0" smtClean="0"/>
              <a:t>Corwin</a:t>
            </a:r>
          </a:p>
          <a:p>
            <a:r>
              <a:rPr lang="en-US" dirty="0" smtClean="0"/>
              <a:t>Fellow REU students – thanks for your help!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pic>
        <p:nvPicPr>
          <p:cNvPr id="5" name="Picture 4" descr="KSuper Logo w-Text 5in.jp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62800" y="5105400"/>
            <a:ext cx="1814790" cy="161879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Theory</a:t>
            </a:r>
          </a:p>
          <a:p>
            <a:r>
              <a:rPr lang="en-US" dirty="0" smtClean="0"/>
              <a:t>Experimental Setup</a:t>
            </a:r>
          </a:p>
          <a:p>
            <a:r>
              <a:rPr lang="en-US" dirty="0" smtClean="0"/>
              <a:t>Results / Work to Come</a:t>
            </a:r>
            <a:endParaRPr lang="en-US" dirty="0" smtClean="0"/>
          </a:p>
          <a:p>
            <a:r>
              <a:rPr lang="en-US" dirty="0" smtClean="0"/>
              <a:t>Limitations</a:t>
            </a:r>
          </a:p>
          <a:p>
            <a:r>
              <a:rPr lang="en-US" dirty="0" smtClean="0"/>
              <a:t>Discussion</a:t>
            </a:r>
          </a:p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 dirty="0" smtClean="0"/>
              <a:t>PER:</a:t>
            </a:r>
          </a:p>
          <a:p>
            <a:pPr lvl="1"/>
            <a:r>
              <a:rPr lang="en-US" dirty="0" smtClean="0"/>
              <a:t>Knowledge of student cognition</a:t>
            </a:r>
          </a:p>
          <a:p>
            <a:r>
              <a:rPr lang="en-US" dirty="0" smtClean="0"/>
              <a:t>Students:</a:t>
            </a:r>
          </a:p>
          <a:p>
            <a:pPr lvl="1"/>
            <a:r>
              <a:rPr lang="en-US" dirty="0" smtClean="0"/>
              <a:t>Breadth of understanding</a:t>
            </a:r>
          </a:p>
          <a:p>
            <a:pPr lvl="1"/>
            <a:r>
              <a:rPr lang="en-US" dirty="0" smtClean="0"/>
              <a:t>Problem-solving tools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305800" cy="4525963"/>
          </a:xfrm>
        </p:spPr>
        <p:txBody>
          <a:bodyPr/>
          <a:lstStyle/>
          <a:p>
            <a:r>
              <a:rPr lang="en-US" dirty="0" smtClean="0"/>
              <a:t>Johnson-Laird conceptual framework (1983)</a:t>
            </a:r>
          </a:p>
          <a:p>
            <a:pPr lvl="1"/>
            <a:r>
              <a:rPr lang="en-US" dirty="0" smtClean="0"/>
              <a:t>Mental model</a:t>
            </a:r>
          </a:p>
          <a:p>
            <a:pPr lvl="1"/>
            <a:r>
              <a:rPr lang="en-US" dirty="0" smtClean="0"/>
              <a:t>Mental image</a:t>
            </a:r>
          </a:p>
          <a:p>
            <a:pPr lvl="1"/>
            <a:r>
              <a:rPr lang="en-US" dirty="0" smtClean="0"/>
              <a:t>Propositional representation</a:t>
            </a:r>
          </a:p>
          <a:p>
            <a:r>
              <a:rPr lang="en-US" dirty="0" smtClean="0"/>
              <a:t>Context:</a:t>
            </a:r>
          </a:p>
          <a:p>
            <a:pPr lvl="1"/>
            <a:r>
              <a:rPr lang="en-US" dirty="0" smtClean="0"/>
              <a:t>Problem-solving</a:t>
            </a:r>
          </a:p>
          <a:p>
            <a:pPr lvl="1"/>
            <a:r>
              <a:rPr lang="en-US" dirty="0" smtClean="0"/>
              <a:t>External representation: </a:t>
            </a:r>
            <a:r>
              <a:rPr lang="en-US" dirty="0" smtClean="0"/>
              <a:t>graph</a:t>
            </a:r>
          </a:p>
          <a:p>
            <a:r>
              <a:rPr lang="en-US" dirty="0" smtClean="0"/>
              <a:t>Eye tracking:</a:t>
            </a:r>
          </a:p>
          <a:p>
            <a:pPr lvl="1"/>
            <a:r>
              <a:rPr lang="en-US" dirty="0" smtClean="0"/>
              <a:t>May give insight into cognition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305800" cy="4525963"/>
          </a:xfrm>
        </p:spPr>
        <p:txBody>
          <a:bodyPr/>
          <a:lstStyle/>
          <a:p>
            <a:r>
              <a:rPr lang="en-US" dirty="0" err="1" smtClean="0"/>
              <a:t>Mirametrix</a:t>
            </a:r>
            <a:r>
              <a:rPr lang="en-US" dirty="0" smtClean="0"/>
              <a:t> S2 Eye-tracker</a:t>
            </a:r>
          </a:p>
          <a:p>
            <a:r>
              <a:rPr lang="en-US" dirty="0" smtClean="0"/>
              <a:t>Cardwell 18-A </a:t>
            </a:r>
          </a:p>
          <a:p>
            <a:endParaRPr lang="en-US" dirty="0" smtClean="0"/>
          </a:p>
          <a:p>
            <a:r>
              <a:rPr lang="en-US" dirty="0" smtClean="0"/>
              <a:t>Physics 1 and Physics 2 students</a:t>
            </a:r>
          </a:p>
          <a:p>
            <a:r>
              <a:rPr lang="en-US" dirty="0" smtClean="0"/>
              <a:t>Graduate students</a:t>
            </a:r>
          </a:p>
          <a:p>
            <a:endParaRPr lang="en-US" dirty="0" smtClean="0"/>
          </a:p>
          <a:p>
            <a:r>
              <a:rPr lang="en-US" dirty="0" smtClean="0"/>
              <a:t>Same 10 problems – randomized order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85800" y="381000"/>
            <a:ext cx="7543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motion of a vehicle along a straight horizontal path is shown by the graphs below.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Determine the position of the vehicle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at 10 seconds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2" name="Group 51"/>
          <p:cNvGrpSpPr/>
          <p:nvPr/>
        </p:nvGrpSpPr>
        <p:grpSpPr>
          <a:xfrm>
            <a:off x="304800" y="2285595"/>
            <a:ext cx="4114800" cy="3733648"/>
            <a:chOff x="762000" y="2590800"/>
            <a:chExt cx="3733581" cy="3581248"/>
          </a:xfrm>
        </p:grpSpPr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838200" y="2590800"/>
              <a:ext cx="3657381" cy="3581248"/>
              <a:chOff x="2484" y="9146"/>
              <a:chExt cx="3331" cy="3424"/>
            </a:xfrm>
          </p:grpSpPr>
          <p:sp>
            <p:nvSpPr>
              <p:cNvPr id="55" name="Text Box 20"/>
              <p:cNvSpPr txBox="1">
                <a:spLocks noChangeArrowheads="1"/>
              </p:cNvSpPr>
              <p:nvPr/>
            </p:nvSpPr>
            <p:spPr bwMode="auto">
              <a:xfrm>
                <a:off x="5224" y="11888"/>
                <a:ext cx="591" cy="2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t</a:t>
                </a:r>
                <a:r>
                  <a:rPr kumimoji="0" lang="en-US" sz="1600" b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(s)</a:t>
                </a:r>
                <a:endParaRPr kumimoji="0" lang="en-US" sz="16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Text Box 21"/>
              <p:cNvSpPr txBox="1">
                <a:spLocks noChangeArrowheads="1"/>
              </p:cNvSpPr>
              <p:nvPr/>
            </p:nvSpPr>
            <p:spPr bwMode="auto">
              <a:xfrm>
                <a:off x="4358" y="12206"/>
                <a:ext cx="416" cy="3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10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Line 22"/>
              <p:cNvSpPr>
                <a:spLocks noChangeShapeType="1"/>
              </p:cNvSpPr>
              <p:nvPr/>
            </p:nvSpPr>
            <p:spPr bwMode="auto">
              <a:xfrm>
                <a:off x="2934" y="12060"/>
                <a:ext cx="2281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sm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Line 23"/>
              <p:cNvSpPr>
                <a:spLocks noChangeShapeType="1"/>
              </p:cNvSpPr>
              <p:nvPr/>
            </p:nvSpPr>
            <p:spPr bwMode="auto">
              <a:xfrm flipV="1">
                <a:off x="4566" y="12060"/>
                <a:ext cx="0" cy="1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Line 24"/>
              <p:cNvSpPr>
                <a:spLocks noChangeShapeType="1"/>
              </p:cNvSpPr>
              <p:nvPr/>
            </p:nvSpPr>
            <p:spPr bwMode="auto">
              <a:xfrm flipV="1">
                <a:off x="2934" y="9529"/>
                <a:ext cx="0" cy="253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sm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60" name="Line 25"/>
              <p:cNvSpPr>
                <a:spLocks noChangeShapeType="1"/>
              </p:cNvSpPr>
              <p:nvPr/>
            </p:nvSpPr>
            <p:spPr bwMode="auto">
              <a:xfrm>
                <a:off x="2801" y="10204"/>
                <a:ext cx="13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Line 27"/>
              <p:cNvSpPr>
                <a:spLocks noChangeShapeType="1"/>
              </p:cNvSpPr>
              <p:nvPr/>
            </p:nvSpPr>
            <p:spPr bwMode="auto">
              <a:xfrm>
                <a:off x="2801" y="11550"/>
                <a:ext cx="13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Text Box 28"/>
              <p:cNvSpPr txBox="1">
                <a:spLocks noChangeArrowheads="1"/>
              </p:cNvSpPr>
              <p:nvPr/>
            </p:nvSpPr>
            <p:spPr bwMode="auto">
              <a:xfrm>
                <a:off x="2484" y="11404"/>
                <a:ext cx="486" cy="2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20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Text Box 29"/>
              <p:cNvSpPr txBox="1">
                <a:spLocks noChangeArrowheads="1"/>
              </p:cNvSpPr>
              <p:nvPr/>
            </p:nvSpPr>
            <p:spPr bwMode="auto">
              <a:xfrm>
                <a:off x="2490" y="10025"/>
                <a:ext cx="341" cy="3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1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x</a:t>
                </a:r>
                <a:r>
                  <a:rPr kumimoji="0" lang="en-US" sz="1600" b="1" i="1" u="none" strike="noStrike" cap="none" normalizeH="0" baseline="-2500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f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" name="Text Box 30"/>
              <p:cNvSpPr txBox="1">
                <a:spLocks noChangeArrowheads="1"/>
              </p:cNvSpPr>
              <p:nvPr/>
            </p:nvSpPr>
            <p:spPr bwMode="auto">
              <a:xfrm>
                <a:off x="2554" y="9146"/>
                <a:ext cx="90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ZA" sz="16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x</a:t>
                </a:r>
                <a:r>
                  <a:rPr kumimoji="0" lang="en-ZA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(</a:t>
                </a:r>
                <a:r>
                  <a:rPr kumimoji="0" lang="en-ZA" sz="16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t</a:t>
                </a:r>
                <a:r>
                  <a:rPr kumimoji="0" lang="en-ZA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) (</a:t>
                </a: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m)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" name="Line 31"/>
              <p:cNvSpPr>
                <a:spLocks noChangeShapeType="1"/>
              </p:cNvSpPr>
              <p:nvPr/>
            </p:nvSpPr>
            <p:spPr bwMode="auto">
              <a:xfrm flipV="1">
                <a:off x="2943" y="10166"/>
                <a:ext cx="1623" cy="139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4" name="Text Box 26"/>
            <p:cNvSpPr txBox="1">
              <a:spLocks noChangeArrowheads="1"/>
            </p:cNvSpPr>
            <p:nvPr/>
          </p:nvSpPr>
          <p:spPr bwMode="auto">
            <a:xfrm>
              <a:off x="762000" y="5465155"/>
              <a:ext cx="609600" cy="402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(0,0)</a:t>
              </a:r>
              <a:endParaRPr kumimoji="0" lang="en-U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65"/>
          <p:cNvGrpSpPr>
            <a:grpSpLocks/>
          </p:cNvGrpSpPr>
          <p:nvPr/>
        </p:nvGrpSpPr>
        <p:grpSpPr bwMode="auto">
          <a:xfrm>
            <a:off x="4876800" y="2286000"/>
            <a:ext cx="3936784" cy="3825965"/>
            <a:chOff x="6757" y="9234"/>
            <a:chExt cx="3545" cy="3407"/>
          </a:xfrm>
        </p:grpSpPr>
        <p:sp>
          <p:nvSpPr>
            <p:cNvPr id="67" name="Line 11"/>
            <p:cNvSpPr>
              <a:spLocks noChangeShapeType="1"/>
            </p:cNvSpPr>
            <p:nvPr/>
          </p:nvSpPr>
          <p:spPr bwMode="auto">
            <a:xfrm>
              <a:off x="7305" y="12076"/>
              <a:ext cx="244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10"/>
            <p:cNvSpPr>
              <a:spLocks noChangeShapeType="1"/>
            </p:cNvSpPr>
            <p:nvPr/>
          </p:nvSpPr>
          <p:spPr bwMode="auto">
            <a:xfrm flipV="1">
              <a:off x="9090" y="12084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9"/>
            <p:cNvSpPr>
              <a:spLocks noChangeShapeType="1"/>
            </p:cNvSpPr>
            <p:nvPr/>
          </p:nvSpPr>
          <p:spPr bwMode="auto">
            <a:xfrm flipV="1">
              <a:off x="7305" y="9604"/>
              <a:ext cx="0" cy="247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Text Box 8"/>
            <p:cNvSpPr txBox="1">
              <a:spLocks noChangeArrowheads="1"/>
            </p:cNvSpPr>
            <p:nvPr/>
          </p:nvSpPr>
          <p:spPr bwMode="auto">
            <a:xfrm>
              <a:off x="6757" y="11926"/>
              <a:ext cx="686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(0,0)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Text Box 7"/>
            <p:cNvSpPr txBox="1">
              <a:spLocks noChangeArrowheads="1"/>
            </p:cNvSpPr>
            <p:nvPr/>
          </p:nvSpPr>
          <p:spPr bwMode="auto">
            <a:xfrm>
              <a:off x="6850" y="10732"/>
              <a:ext cx="593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40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Line 6"/>
            <p:cNvSpPr>
              <a:spLocks noChangeShapeType="1"/>
            </p:cNvSpPr>
            <p:nvPr/>
          </p:nvSpPr>
          <p:spPr bwMode="auto">
            <a:xfrm>
              <a:off x="7161" y="10860"/>
              <a:ext cx="14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Text Box 5"/>
            <p:cNvSpPr txBox="1">
              <a:spLocks noChangeArrowheads="1"/>
            </p:cNvSpPr>
            <p:nvPr/>
          </p:nvSpPr>
          <p:spPr bwMode="auto">
            <a:xfrm>
              <a:off x="9776" y="11896"/>
              <a:ext cx="52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 </a:t>
              </a:r>
              <a:r>
                <a:rPr kumimoji="0" lang="en-US" sz="16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(s)</a:t>
              </a:r>
              <a:endParaRPr kumimoji="0" lang="en-U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Text Box 4"/>
            <p:cNvSpPr txBox="1">
              <a:spLocks noChangeArrowheads="1"/>
            </p:cNvSpPr>
            <p:nvPr/>
          </p:nvSpPr>
          <p:spPr bwMode="auto">
            <a:xfrm>
              <a:off x="6894" y="9234"/>
              <a:ext cx="1029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</a:t>
              </a:r>
              <a:r>
                <a:rPr kumimoji="0" lang="en-Z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</a:t>
              </a:r>
              <a:r>
                <a:rPr kumimoji="0" lang="en-ZA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</a:t>
              </a:r>
              <a:r>
                <a:rPr kumimoji="0" lang="en-Z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) (m/s)</a:t>
              </a:r>
              <a:endParaRPr kumimoji="0" lang="en-Z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5" name="Line 3"/>
            <p:cNvSpPr>
              <a:spLocks noChangeShapeType="1"/>
            </p:cNvSpPr>
            <p:nvPr/>
          </p:nvSpPr>
          <p:spPr bwMode="auto">
            <a:xfrm flipV="1">
              <a:off x="7277" y="10860"/>
              <a:ext cx="18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Text Box 2"/>
            <p:cNvSpPr txBox="1">
              <a:spLocks noChangeArrowheads="1"/>
            </p:cNvSpPr>
            <p:nvPr/>
          </p:nvSpPr>
          <p:spPr bwMode="auto">
            <a:xfrm>
              <a:off x="8884" y="12251"/>
              <a:ext cx="412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10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specific context – one task type</a:t>
            </a:r>
          </a:p>
          <a:p>
            <a:r>
              <a:rPr lang="en-US" dirty="0" smtClean="0"/>
              <a:t>Multiple </a:t>
            </a:r>
            <a:r>
              <a:rPr lang="en-US" u="sng" dirty="0" smtClean="0"/>
              <a:t>valid</a:t>
            </a:r>
            <a:r>
              <a:rPr lang="en-US" dirty="0" smtClean="0"/>
              <a:t> strategies</a:t>
            </a:r>
          </a:p>
          <a:p>
            <a:r>
              <a:rPr lang="en-US" dirty="0" smtClean="0"/>
              <a:t>Students are thrifty when using cognition</a:t>
            </a:r>
          </a:p>
          <a:p>
            <a:pPr lvl="1"/>
            <a:r>
              <a:rPr lang="en-US" dirty="0" smtClean="0"/>
              <a:t>A good thing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1828800" y="0"/>
            <a:ext cx="5257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motion of a vehicle along a straight horizontal path is shown by the graphs below.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Determine the position of the vehicle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at 10 seconds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2" name="Group 51"/>
          <p:cNvGrpSpPr/>
          <p:nvPr/>
        </p:nvGrpSpPr>
        <p:grpSpPr>
          <a:xfrm>
            <a:off x="609600" y="609600"/>
            <a:ext cx="3107220" cy="2819400"/>
            <a:chOff x="762000" y="2590800"/>
            <a:chExt cx="3733581" cy="3581248"/>
          </a:xfrm>
        </p:grpSpPr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838200" y="2590800"/>
              <a:ext cx="3657381" cy="3581248"/>
              <a:chOff x="2484" y="9146"/>
              <a:chExt cx="3331" cy="3424"/>
            </a:xfrm>
          </p:grpSpPr>
          <p:sp>
            <p:nvSpPr>
              <p:cNvPr id="55" name="Text Box 20"/>
              <p:cNvSpPr txBox="1">
                <a:spLocks noChangeArrowheads="1"/>
              </p:cNvSpPr>
              <p:nvPr/>
            </p:nvSpPr>
            <p:spPr bwMode="auto">
              <a:xfrm>
                <a:off x="5224" y="11888"/>
                <a:ext cx="591" cy="2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t</a:t>
                </a:r>
                <a:r>
                  <a:rPr kumimoji="0" lang="en-US" sz="1200" b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(s)</a:t>
                </a:r>
                <a:endParaRPr kumimoji="0" lang="en-US" sz="12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Text Box 21"/>
              <p:cNvSpPr txBox="1">
                <a:spLocks noChangeArrowheads="1"/>
              </p:cNvSpPr>
              <p:nvPr/>
            </p:nvSpPr>
            <p:spPr bwMode="auto">
              <a:xfrm>
                <a:off x="4358" y="12206"/>
                <a:ext cx="416" cy="3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10</a:t>
                </a:r>
                <a:endPara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Line 22"/>
              <p:cNvSpPr>
                <a:spLocks noChangeShapeType="1"/>
              </p:cNvSpPr>
              <p:nvPr/>
            </p:nvSpPr>
            <p:spPr bwMode="auto">
              <a:xfrm>
                <a:off x="2934" y="12060"/>
                <a:ext cx="2281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sm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Line 23"/>
              <p:cNvSpPr>
                <a:spLocks noChangeShapeType="1"/>
              </p:cNvSpPr>
              <p:nvPr/>
            </p:nvSpPr>
            <p:spPr bwMode="auto">
              <a:xfrm flipV="1">
                <a:off x="4566" y="12060"/>
                <a:ext cx="0" cy="1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Line 24"/>
              <p:cNvSpPr>
                <a:spLocks noChangeShapeType="1"/>
              </p:cNvSpPr>
              <p:nvPr/>
            </p:nvSpPr>
            <p:spPr bwMode="auto">
              <a:xfrm flipV="1">
                <a:off x="2934" y="9529"/>
                <a:ext cx="0" cy="253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sm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60" name="Line 25"/>
              <p:cNvSpPr>
                <a:spLocks noChangeShapeType="1"/>
              </p:cNvSpPr>
              <p:nvPr/>
            </p:nvSpPr>
            <p:spPr bwMode="auto">
              <a:xfrm>
                <a:off x="2801" y="10204"/>
                <a:ext cx="13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Line 27"/>
              <p:cNvSpPr>
                <a:spLocks noChangeShapeType="1"/>
              </p:cNvSpPr>
              <p:nvPr/>
            </p:nvSpPr>
            <p:spPr bwMode="auto">
              <a:xfrm>
                <a:off x="2801" y="11550"/>
                <a:ext cx="13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Text Box 28"/>
              <p:cNvSpPr txBox="1">
                <a:spLocks noChangeArrowheads="1"/>
              </p:cNvSpPr>
              <p:nvPr/>
            </p:nvSpPr>
            <p:spPr bwMode="auto">
              <a:xfrm>
                <a:off x="2484" y="11404"/>
                <a:ext cx="486" cy="2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20</a:t>
                </a:r>
                <a:endPara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Text Box 29"/>
              <p:cNvSpPr txBox="1">
                <a:spLocks noChangeArrowheads="1"/>
              </p:cNvSpPr>
              <p:nvPr/>
            </p:nvSpPr>
            <p:spPr bwMode="auto">
              <a:xfrm>
                <a:off x="2490" y="10025"/>
                <a:ext cx="341" cy="3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1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x</a:t>
                </a:r>
                <a:r>
                  <a:rPr kumimoji="0" lang="en-US" sz="1200" b="1" i="1" u="none" strike="noStrike" cap="none" normalizeH="0" baseline="-2500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f</a:t>
                </a:r>
                <a:endPara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" name="Text Box 30"/>
              <p:cNvSpPr txBox="1">
                <a:spLocks noChangeArrowheads="1"/>
              </p:cNvSpPr>
              <p:nvPr/>
            </p:nvSpPr>
            <p:spPr bwMode="auto">
              <a:xfrm>
                <a:off x="2554" y="9146"/>
                <a:ext cx="90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ZA" sz="12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x</a:t>
                </a:r>
                <a:r>
                  <a:rPr kumimoji="0" lang="en-ZA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(</a:t>
                </a:r>
                <a:r>
                  <a:rPr kumimoji="0" lang="en-ZA" sz="12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t</a:t>
                </a:r>
                <a:r>
                  <a:rPr kumimoji="0" lang="en-ZA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) (</a:t>
                </a:r>
                <a:r>
                  <a:rPr kumimoji="0" lang="en-US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m)</a:t>
                </a:r>
                <a:endPara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" name="Line 31"/>
              <p:cNvSpPr>
                <a:spLocks noChangeShapeType="1"/>
              </p:cNvSpPr>
              <p:nvPr/>
            </p:nvSpPr>
            <p:spPr bwMode="auto">
              <a:xfrm flipV="1">
                <a:off x="2943" y="10166"/>
                <a:ext cx="1623" cy="139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4" name="Text Box 26"/>
            <p:cNvSpPr txBox="1">
              <a:spLocks noChangeArrowheads="1"/>
            </p:cNvSpPr>
            <p:nvPr/>
          </p:nvSpPr>
          <p:spPr bwMode="auto">
            <a:xfrm>
              <a:off x="762000" y="5465155"/>
              <a:ext cx="609600" cy="402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(0,0)</a:t>
              </a:r>
              <a:endParaRPr kumimoji="0" lang="en-US" sz="1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65"/>
          <p:cNvGrpSpPr>
            <a:grpSpLocks/>
          </p:cNvGrpSpPr>
          <p:nvPr/>
        </p:nvGrpSpPr>
        <p:grpSpPr bwMode="auto">
          <a:xfrm>
            <a:off x="5694863" y="685800"/>
            <a:ext cx="3144337" cy="2895600"/>
            <a:chOff x="6757" y="9234"/>
            <a:chExt cx="3717" cy="3385"/>
          </a:xfrm>
        </p:grpSpPr>
        <p:sp>
          <p:nvSpPr>
            <p:cNvPr id="67" name="Line 11"/>
            <p:cNvSpPr>
              <a:spLocks noChangeShapeType="1"/>
            </p:cNvSpPr>
            <p:nvPr/>
          </p:nvSpPr>
          <p:spPr bwMode="auto">
            <a:xfrm>
              <a:off x="7305" y="12076"/>
              <a:ext cx="244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10"/>
            <p:cNvSpPr>
              <a:spLocks noChangeShapeType="1"/>
            </p:cNvSpPr>
            <p:nvPr/>
          </p:nvSpPr>
          <p:spPr bwMode="auto">
            <a:xfrm flipV="1">
              <a:off x="9090" y="12084"/>
              <a:ext cx="0" cy="1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9"/>
            <p:cNvSpPr>
              <a:spLocks noChangeShapeType="1"/>
            </p:cNvSpPr>
            <p:nvPr/>
          </p:nvSpPr>
          <p:spPr bwMode="auto">
            <a:xfrm flipV="1">
              <a:off x="7305" y="9604"/>
              <a:ext cx="0" cy="247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Text Box 8"/>
            <p:cNvSpPr txBox="1">
              <a:spLocks noChangeArrowheads="1"/>
            </p:cNvSpPr>
            <p:nvPr/>
          </p:nvSpPr>
          <p:spPr bwMode="auto">
            <a:xfrm>
              <a:off x="6757" y="11926"/>
              <a:ext cx="911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(0,0)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Text Box 7"/>
            <p:cNvSpPr txBox="1">
              <a:spLocks noChangeArrowheads="1"/>
            </p:cNvSpPr>
            <p:nvPr/>
          </p:nvSpPr>
          <p:spPr bwMode="auto">
            <a:xfrm>
              <a:off x="6850" y="10732"/>
              <a:ext cx="787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40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Line 6"/>
            <p:cNvSpPr>
              <a:spLocks noChangeShapeType="1"/>
            </p:cNvSpPr>
            <p:nvPr/>
          </p:nvSpPr>
          <p:spPr bwMode="auto">
            <a:xfrm>
              <a:off x="7161" y="10860"/>
              <a:ext cx="14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Text Box 5"/>
            <p:cNvSpPr txBox="1">
              <a:spLocks noChangeArrowheads="1"/>
            </p:cNvSpPr>
            <p:nvPr/>
          </p:nvSpPr>
          <p:spPr bwMode="auto">
            <a:xfrm>
              <a:off x="9776" y="11896"/>
              <a:ext cx="69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 </a:t>
              </a:r>
              <a:r>
                <a:rPr kumimoji="0" lang="en-US" sz="1200" b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(s)</a:t>
              </a:r>
              <a:endParaRPr kumimoji="0" lang="en-US" sz="1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Text Box 4"/>
            <p:cNvSpPr txBox="1">
              <a:spLocks noChangeArrowheads="1"/>
            </p:cNvSpPr>
            <p:nvPr/>
          </p:nvSpPr>
          <p:spPr bwMode="auto">
            <a:xfrm>
              <a:off x="6894" y="9234"/>
              <a:ext cx="136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ZA" sz="1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</a:t>
              </a:r>
              <a:r>
                <a:rPr kumimoji="0" lang="en-Z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</a:t>
              </a:r>
              <a:r>
                <a:rPr kumimoji="0" lang="en-ZA" sz="1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</a:t>
              </a:r>
              <a:r>
                <a:rPr kumimoji="0" lang="en-Z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) (m/s)</a:t>
              </a:r>
              <a:endParaRPr kumimoji="0" lang="en-Z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5" name="Line 3"/>
            <p:cNvSpPr>
              <a:spLocks noChangeShapeType="1"/>
            </p:cNvSpPr>
            <p:nvPr/>
          </p:nvSpPr>
          <p:spPr bwMode="auto">
            <a:xfrm flipV="1">
              <a:off x="7277" y="10860"/>
              <a:ext cx="18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Text Box 2"/>
            <p:cNvSpPr txBox="1">
              <a:spLocks noChangeArrowheads="1"/>
            </p:cNvSpPr>
            <p:nvPr/>
          </p:nvSpPr>
          <p:spPr bwMode="auto">
            <a:xfrm>
              <a:off x="8884" y="12251"/>
              <a:ext cx="547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10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29" name="Diagram 28"/>
          <p:cNvGraphicFramePr/>
          <p:nvPr/>
        </p:nvGraphicFramePr>
        <p:xfrm>
          <a:off x="1219200" y="2971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9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ontent Placeholder 35"/>
          <p:cNvSpPr>
            <a:spLocks noGrp="1"/>
          </p:cNvSpPr>
          <p:nvPr>
            <p:ph sz="half" idx="2"/>
          </p:nvPr>
        </p:nvSpPr>
        <p:spPr>
          <a:xfrm>
            <a:off x="0" y="76200"/>
            <a:ext cx="9144000" cy="6705601"/>
          </a:xfrm>
        </p:spPr>
        <p:txBody>
          <a:bodyPr>
            <a:normAutofit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Bashirah’s</a:t>
            </a:r>
            <a:r>
              <a:rPr lang="en-US" dirty="0" smtClean="0"/>
              <a:t> previous work:</a:t>
            </a:r>
          </a:p>
          <a:p>
            <a:pPr lvl="1"/>
            <a:r>
              <a:rPr lang="en-US" sz="2300" dirty="0" smtClean="0"/>
              <a:t>Each </a:t>
            </a:r>
            <a:r>
              <a:rPr lang="en-US" sz="2300" dirty="0" smtClean="0"/>
              <a:t>solution strategy </a:t>
            </a:r>
            <a:r>
              <a:rPr lang="en-US" sz="2300" dirty="0" smtClean="0"/>
              <a:t>corresponds to a </a:t>
            </a:r>
            <a:r>
              <a:rPr lang="en-US" sz="2300" dirty="0" smtClean="0"/>
              <a:t>type of </a:t>
            </a:r>
            <a:r>
              <a:rPr lang="en-US" sz="2300" dirty="0" smtClean="0"/>
              <a:t>cognition</a:t>
            </a:r>
          </a:p>
          <a:p>
            <a:pPr lvl="2"/>
            <a:r>
              <a:rPr lang="en-US" sz="2100" dirty="0" smtClean="0"/>
              <a:t>Correspond </a:t>
            </a:r>
            <a:r>
              <a:rPr lang="en-US" sz="2100" dirty="0" smtClean="0"/>
              <a:t>to </a:t>
            </a:r>
            <a:r>
              <a:rPr lang="en-US" sz="2100" dirty="0" smtClean="0"/>
              <a:t>level of understanding? </a:t>
            </a:r>
            <a:r>
              <a:rPr lang="en-US" sz="2100" b="1" dirty="0" smtClean="0"/>
              <a:t>Not necessarily.</a:t>
            </a:r>
            <a:endParaRPr lang="en-US" sz="2100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b="1" dirty="0" smtClean="0"/>
              <a:t>Can we tell a difference in students’ </a:t>
            </a:r>
          </a:p>
          <a:p>
            <a:pPr algn="ctr">
              <a:buNone/>
            </a:pPr>
            <a:r>
              <a:rPr lang="en-US" b="1" dirty="0" smtClean="0"/>
              <a:t>eye movements when they solve problems </a:t>
            </a:r>
          </a:p>
          <a:p>
            <a:pPr algn="ctr">
              <a:buNone/>
            </a:pPr>
            <a:r>
              <a:rPr lang="en-US" b="1" dirty="0" smtClean="0"/>
              <a:t>using various </a:t>
            </a:r>
            <a:r>
              <a:rPr lang="en-US" b="1" dirty="0" smtClean="0"/>
              <a:t>types of </a:t>
            </a:r>
            <a:r>
              <a:rPr lang="en-US" b="1" dirty="0" smtClean="0"/>
              <a:t>cognition?</a:t>
            </a:r>
            <a:endParaRPr lang="en-US" b="1" dirty="0"/>
          </a:p>
        </p:txBody>
      </p:sp>
      <p:sp>
        <p:nvSpPr>
          <p:cNvPr id="38" name="Right Brace 37"/>
          <p:cNvSpPr/>
          <p:nvPr/>
        </p:nvSpPr>
        <p:spPr>
          <a:xfrm>
            <a:off x="5715000" y="2743200"/>
            <a:ext cx="533400" cy="1981200"/>
          </a:xfrm>
          <a:prstGeom prst="rightBrace">
            <a:avLst>
              <a:gd name="adj1" fmla="val 21690"/>
              <a:gd name="adj2" fmla="val 50557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" name="Diagram 40"/>
          <p:cNvGraphicFramePr/>
          <p:nvPr/>
        </p:nvGraphicFramePr>
        <p:xfrm>
          <a:off x="6477000" y="3200400"/>
          <a:ext cx="2057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2" name="Diagram 41"/>
          <p:cNvGraphicFramePr/>
          <p:nvPr/>
        </p:nvGraphicFramePr>
        <p:xfrm>
          <a:off x="6477000" y="1524000"/>
          <a:ext cx="20574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3" name="Diagram 42"/>
          <p:cNvGraphicFramePr/>
          <p:nvPr/>
        </p:nvGraphicFramePr>
        <p:xfrm>
          <a:off x="152400" y="1270000"/>
          <a:ext cx="5638800" cy="375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8" name="Right Brace 7"/>
          <p:cNvSpPr/>
          <p:nvPr/>
        </p:nvSpPr>
        <p:spPr>
          <a:xfrm>
            <a:off x="5715000" y="1524000"/>
            <a:ext cx="533400" cy="990600"/>
          </a:xfrm>
          <a:prstGeom prst="rightBrace">
            <a:avLst>
              <a:gd name="adj1" fmla="val 21690"/>
              <a:gd name="adj2" fmla="val 50557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5029200"/>
          </a:xfrm>
          <a:prstGeom prst="rect">
            <a:avLst/>
          </a:prstGeom>
          <a:gradFill flip="none" rotWithShape="1">
            <a:gsLst>
              <a:gs pos="50000">
                <a:schemeClr val="bg1">
                  <a:alpha val="53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uiExpand="1" build="p"/>
      <p:bldP spid="38" grpId="0" uiExpand="1" animBg="1"/>
      <p:bldGraphic spid="41" grpId="0" uiExpand="1">
        <p:bldAsOne/>
      </p:bldGraphic>
      <p:bldGraphic spid="42" grpId="0">
        <p:bldAsOne/>
      </p:bldGraphic>
      <p:bldGraphic spid="43" grpId="0">
        <p:bldAsOne/>
      </p:bldGraphic>
      <p:bldP spid="8" grpId="0" animBg="1"/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384</TotalTime>
  <Words>517</Words>
  <Application>Microsoft Office PowerPoint</Application>
  <PresentationFormat>On-screen Show (4:3)</PresentationFormat>
  <Paragraphs>143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Cognition Revealed by Eye Movements in Physics Problem-Solving</vt:lpstr>
      <vt:lpstr>Outline</vt:lpstr>
      <vt:lpstr>Motivation</vt:lpstr>
      <vt:lpstr>Theory</vt:lpstr>
      <vt:lpstr>Experimental Setup</vt:lpstr>
      <vt:lpstr>Slide 6</vt:lpstr>
      <vt:lpstr>Note:</vt:lpstr>
      <vt:lpstr>Slide 8</vt:lpstr>
      <vt:lpstr>Slide 9</vt:lpstr>
      <vt:lpstr>Slide 10</vt:lpstr>
      <vt:lpstr>Slide 11</vt:lpstr>
      <vt:lpstr>Results / Work to Come</vt:lpstr>
      <vt:lpstr>Limitations</vt:lpstr>
      <vt:lpstr>Discussion</vt:lpstr>
      <vt:lpstr>Acknowledgments</vt:lpstr>
    </vt:vector>
  </TitlesOfParts>
  <Company>KSU, Department of Physics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“Uncovering Cognitive Processes in Physics Problem Solving by Tracking the Eyes”</dc:title>
  <dc:creator>Olson, Elizabeth</dc:creator>
  <cp:lastModifiedBy>Olson, Elizabeth</cp:lastModifiedBy>
  <cp:revision>105</cp:revision>
  <dcterms:created xsi:type="dcterms:W3CDTF">2012-07-19T14:40:16Z</dcterms:created>
  <dcterms:modified xsi:type="dcterms:W3CDTF">2012-07-27T19:18:35Z</dcterms:modified>
</cp:coreProperties>
</file>