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e055df31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e055df31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e055df31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e055df31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cover the possibility of increasing the active space.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14bd9bf2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14bd9bf2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2944ea6f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2944ea6f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e055df31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e055df31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e055df31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e055df31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studying CH2I2.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e055df31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e055df31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944ea6f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2944ea6f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 nonspecific horizontal axis. Many dimensions; I’ll deal with one for simplicity.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e055df31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e055df31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14a517b8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14a517b8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Geometry optimization gives an idea of where to place things. Mention anomaly handling. Next: Results.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14bd9bf2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14bd9bf2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c50c3536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c50c3536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c50c3536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c50c3536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pubchem.ncbi.nlm.nih.gov/compound/diiodomethane#section=3D-Conform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pubs.rsc.org/en/content/articlelanding/2023/cp/d3cp01740k" TargetMode="External"/><Relationship Id="rId5" Type="http://schemas.openxmlformats.org/officeDocument/2006/relationships/hyperlink" Target="https://pubs.rsc.org/en/content/articlelanding/2023/cp/d3cp01740k" TargetMode="External"/><Relationship Id="rId6" Type="http://schemas.openxmlformats.org/officeDocument/2006/relationships/hyperlink" Target="https://pubs.rsc.org/en/content/articlelanding/2023/cp/d3cp01740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researchgate.net/figure/Ground-and-excited-state-on-the-potential-energy-surface_fig7_28349081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8323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Energy Surfaces for Excited States of CH</a:t>
            </a:r>
            <a:r>
              <a:rPr baseline="-25000" lang="en"/>
              <a:t>2</a:t>
            </a:r>
            <a:r>
              <a:rPr lang="en"/>
              <a:t>I</a:t>
            </a:r>
            <a:r>
              <a:rPr baseline="-25000" lang="en"/>
              <a:t>2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43"/>
            <a:ext cx="42426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Quintieri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Kansas State University Physics REU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100"/>
            <a:ext cx="8605774" cy="46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type="title"/>
          </p:nvPr>
        </p:nvSpPr>
        <p:spPr>
          <a:xfrm>
            <a:off x="297125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Two Bonds</a:t>
            </a:r>
            <a:endParaRPr/>
          </a:p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5769575" y="1940925"/>
            <a:ext cx="30363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Generally, higher energies compared to using one bond.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6950"/>
            <a:ext cx="8659500" cy="46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type="title"/>
          </p:nvPr>
        </p:nvSpPr>
        <p:spPr>
          <a:xfrm>
            <a:off x="297125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Two Bonds</a:t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042575" y="1466275"/>
            <a:ext cx="22239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Molpro minimizes </a:t>
            </a:r>
            <a:r>
              <a:rPr b="1" lang="en" sz="1600"/>
              <a:t>average</a:t>
            </a:r>
            <a:r>
              <a:rPr lang="en" sz="1600"/>
              <a:t> potential. Some errors persist.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Summary…</a:t>
            </a:r>
            <a:endParaRPr/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4329600" y="898800"/>
            <a:ext cx="4814400" cy="33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goal of this research was to characterize the excited states of </a:t>
            </a:r>
            <a:r>
              <a:rPr lang="en" sz="1800"/>
              <a:t>CH</a:t>
            </a:r>
            <a:r>
              <a:rPr baseline="-25000" lang="en" sz="1800"/>
              <a:t>2</a:t>
            </a:r>
            <a:r>
              <a:rPr lang="en" sz="1800"/>
              <a:t>I</a:t>
            </a:r>
            <a:r>
              <a:rPr baseline="-25000" lang="en" sz="1800"/>
              <a:t>2</a:t>
            </a:r>
            <a:r>
              <a:rPr lang="en" sz="1800"/>
              <a:t>, up to an energy of 200 nm.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This was accomplished by the creation of potential energy surfaces.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Bond lengths were varied, and the minimum possible potential was recorded for each length.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9025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6909575" y="4416900"/>
            <a:ext cx="1819800" cy="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/>
              <a:t>This material is based </a:t>
            </a:r>
            <a:r>
              <a:rPr lang="en" sz="600"/>
              <a:t>upon work supported by the National Science Foundation under Grant No. </a:t>
            </a:r>
            <a:r>
              <a:rPr lang="en" sz="600"/>
              <a:t>#2244539. Any opinions, findings, and conclusions or recommendations expressed in this material are those of the author and do not </a:t>
            </a:r>
            <a:r>
              <a:rPr lang="en" sz="600"/>
              <a:t>necessarily</a:t>
            </a:r>
            <a:r>
              <a:rPr lang="en" sz="600"/>
              <a:t> reflect the views of the National Science Foundation.</a:t>
            </a:r>
            <a:endParaRPr sz="600"/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850" y="2644788"/>
            <a:ext cx="18097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9588" y="2635238"/>
            <a:ext cx="1819776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438" y="1246375"/>
            <a:ext cx="3977674" cy="265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1400" y="331800"/>
            <a:ext cx="14287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2650" y="331813"/>
            <a:ext cx="14287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8">
            <a:alphaModFix/>
          </a:blip>
          <a:srcRect b="0" l="3025" r="7990" t="2037"/>
          <a:stretch/>
        </p:blipFill>
        <p:spPr>
          <a:xfrm>
            <a:off x="7500150" y="331825"/>
            <a:ext cx="1458507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Coulomb Explosion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275900" y="1371300"/>
            <a:ext cx="4868100" cy="24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This method investigates molecules, like CH</a:t>
            </a:r>
            <a:r>
              <a:rPr baseline="-25000" lang="en" sz="1800"/>
              <a:t>2</a:t>
            </a:r>
            <a:r>
              <a:rPr lang="en" sz="1800"/>
              <a:t>I</a:t>
            </a:r>
            <a:r>
              <a:rPr baseline="-25000" lang="en" sz="1800"/>
              <a:t>2</a:t>
            </a:r>
            <a:r>
              <a:rPr lang="en" sz="1800"/>
              <a:t>, by breaking them.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 this case, a “pump” photon with a wavelength of 200 nanometers excites the molecule.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An infrared “probe” breaks the molecule.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pieces are examined.</a:t>
            </a:r>
            <a:endParaRPr sz="1800"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07" y="1170400"/>
            <a:ext cx="3037225" cy="28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521500" y="3973100"/>
            <a:ext cx="303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Pubchem: 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https://pubchem.ncbi.nlm.nih.gov/compound/diiodomethane#section=3D-Conformer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Connection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329600" y="1317300"/>
            <a:ext cx="4814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Coulomb Explosion Imaging looks at the products.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theorist tries to match models to the experimental results.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How do the results come about?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My project was to describe the excited state dynamics of </a:t>
            </a:r>
            <a:r>
              <a:rPr lang="en" sz="1800"/>
              <a:t>CH</a:t>
            </a:r>
            <a:r>
              <a:rPr baseline="-25000" lang="en" sz="1800"/>
              <a:t>2</a:t>
            </a:r>
            <a:r>
              <a:rPr lang="en" sz="1800"/>
              <a:t>I</a:t>
            </a:r>
            <a:r>
              <a:rPr baseline="-25000" lang="en" sz="1800"/>
              <a:t>2</a:t>
            </a:r>
            <a:r>
              <a:rPr lang="en" sz="1800"/>
              <a:t>.</a:t>
            </a:r>
            <a:endParaRPr sz="1800"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38" y="1394900"/>
            <a:ext cx="3988475" cy="2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972075" y="37486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Crane, et al. </a:t>
            </a:r>
            <a:r>
              <a:rPr b="1"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Phys. Chem. Chem. Phys.</a:t>
            </a: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 25 (2023)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Curves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00" y="1031263"/>
            <a:ext cx="3808339" cy="3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946200" y="4304800"/>
            <a:ext cx="234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Ullah, H. (2015) Density Functional Theory Study of Electronic and Structural Properties of Polyaniline and Poly(o-Phenylinediamine) Oligomers.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380150" y="1335925"/>
            <a:ext cx="4641000" cy="3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 geometric parameter is plotted against potential energy.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bond is at equilibrium at the lowest point.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Excited states can have different equilibrium bond lengths, or be unbound.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150025" y="500925"/>
            <a:ext cx="4166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chr</a:t>
            </a:r>
            <a:r>
              <a:rPr lang="en"/>
              <a:t>ö</a:t>
            </a:r>
            <a:r>
              <a:rPr lang="en"/>
              <a:t>dinger Equation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533625" y="1871250"/>
            <a:ext cx="4166400" cy="14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Solving </a:t>
            </a:r>
            <a:r>
              <a:rPr lang="en" sz="1800"/>
              <a:t>the molecular Schr</a:t>
            </a:r>
            <a:r>
              <a:rPr lang="en" sz="1800"/>
              <a:t>öd</a:t>
            </a:r>
            <a:r>
              <a:rPr lang="en" sz="1800"/>
              <a:t>ing</a:t>
            </a:r>
            <a:r>
              <a:rPr lang="en" sz="1800"/>
              <a:t>er equation.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potential term is a Coulomb potential.</a:t>
            </a:r>
            <a:endParaRPr sz="1800"/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13375" y="1589100"/>
            <a:ext cx="4303200" cy="14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EΨ = HΨ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EΨ = (kinetic + potential)Ψ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EΨ = (</a:t>
            </a:r>
            <a:r>
              <a:rPr lang="en" sz="2400"/>
              <a:t>Σp</a:t>
            </a:r>
            <a:r>
              <a:rPr baseline="30000" lang="en" sz="2400"/>
              <a:t>2</a:t>
            </a:r>
            <a:r>
              <a:rPr lang="en" sz="2400"/>
              <a:t>/2m</a:t>
            </a:r>
            <a:r>
              <a:rPr baseline="-25000" lang="en" sz="2400"/>
              <a:t>e</a:t>
            </a:r>
            <a:r>
              <a:rPr lang="en" sz="2400"/>
              <a:t> + Σq</a:t>
            </a:r>
            <a:r>
              <a:rPr baseline="-25000" lang="en" sz="2400"/>
              <a:t>1</a:t>
            </a:r>
            <a:r>
              <a:rPr lang="en" sz="2400"/>
              <a:t>q</a:t>
            </a:r>
            <a:r>
              <a:rPr baseline="-25000" lang="en" sz="2400"/>
              <a:t>2</a:t>
            </a:r>
            <a:r>
              <a:rPr lang="en" sz="2400"/>
              <a:t>/r</a:t>
            </a:r>
            <a:r>
              <a:rPr baseline="30000" lang="en" sz="2400"/>
              <a:t>2</a:t>
            </a:r>
            <a:r>
              <a:rPr lang="en" sz="2400"/>
              <a:t>)Ψ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</a:t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4314450" y="1317300"/>
            <a:ext cx="47067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Molpro solves the equation!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Fed the geometry into Molpro to optimize electron orbitals and potential.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Varied the geometry to make a curve.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Changed bond lengths.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Increased the number of excited states in Molpro.</a:t>
            </a:r>
            <a:endParaRPr sz="18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88" y="1182625"/>
            <a:ext cx="3149975" cy="32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4350"/>
            <a:ext cx="8586826" cy="462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type="title"/>
          </p:nvPr>
        </p:nvSpPr>
        <p:spPr>
          <a:xfrm>
            <a:off x="319050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One Bond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040550" y="702250"/>
            <a:ext cx="30363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As radius approaches zero, potential approaches infinity.</a:t>
            </a:r>
            <a:endParaRPr sz="16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5926950" y="2320600"/>
            <a:ext cx="2608500" cy="8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Different dissociation energies: atoms can be excited.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325"/>
            <a:ext cx="8647650" cy="465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title"/>
          </p:nvPr>
        </p:nvSpPr>
        <p:spPr>
          <a:xfrm>
            <a:off x="349525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One Bond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766725" y="2462950"/>
            <a:ext cx="30363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Avoided crossing: States are prevented from touching.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475"/>
            <a:ext cx="8720926" cy="467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type="title"/>
          </p:nvPr>
        </p:nvSpPr>
        <p:spPr>
          <a:xfrm>
            <a:off x="311725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One Bond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1870350" y="1800000"/>
            <a:ext cx="30363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States cross, but colors stay in the same order.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