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007A1DB-4C71-4A43-8252-74012C7178E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21EAD1B-9E0A-460B-9EC4-D188A3E73C0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2FF479-4D81-4A01-B1AB-48E5C9CBC06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322D614-8481-4264-A163-3340F350A2C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CE70EF6-5183-43A9-98D1-0B47034E49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D85D8AB-7625-402D-B3F9-6B8139B7958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D85CF5-8376-49D7-A390-CE1077DBB40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9291D1B-82DC-4BED-A21D-68609823D01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4B26826-CB3F-47BB-BB9D-8CA4FA35B9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98F668D-A4FF-4A0E-BCBF-1970ADA3803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90579E1-994A-4175-B20E-CFCD93A2BB7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54F5FB5-24A6-46A6-9332-05874AB6FF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E3CB3D6-EE75-462A-A4E7-C03E2F72ADF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04B23C-273A-4B00-8FF0-34A78F364FF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15DFC3D-A7AA-40FB-B25B-6A0EEFFE9E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76686C1-9303-405A-8C30-A2A9E2B3DBD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4467D58-BA9A-4B04-AFE4-358D2D03ACC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13C88D7-8176-43B4-A243-A82885E74FD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4D2C996-40EE-42F3-A87F-AEBE756983E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B07EF72-4960-4D9A-B72A-630BCA56A41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6BCCB6A-BAE4-43BE-8F27-D684D368233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4FA2C53-1B57-4EEC-A2A5-5CA84831EBC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63C9EF8-9EB9-4EF2-A444-F1216EF4712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4CB953E-5C5A-4D88-A758-901E4BBCF5D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5400" cy="3902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ADADAD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D202CA46-F237-494D-B0C6-A7C8E402769A}" type="slidenum">
              <a:rPr lang="en" sz="1000" b="0" strike="noStrike" spc="-1">
                <a:solidFill>
                  <a:srgbClr val="ADADAD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5400" cy="3902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ADADAD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912AC45-7BD8-4C92-989D-AAA04006E818}" type="slidenum">
              <a:rPr lang="en" sz="1000" b="0" strike="noStrike" spc="-1">
                <a:solidFill>
                  <a:srgbClr val="ADADAD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7240" cy="20494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b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380" b="0" strike="noStrike" spc="-1">
                <a:solidFill>
                  <a:srgbClr val="FFFFFF"/>
                </a:solidFill>
                <a:latin typeface="Arial"/>
                <a:ea typeface="Arial"/>
              </a:rPr>
              <a:t>Calculation of Ionization Asymmetries in Chiral Molecules</a:t>
            </a:r>
            <a:endParaRPr lang="en-US" sz="438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11760" y="2834280"/>
            <a:ext cx="8517240" cy="7894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/>
          </a:bodyPr>
          <a:lstStyle/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" sz="2800" b="0" strike="noStrike" spc="-1">
                <a:solidFill>
                  <a:srgbClr val="ADADAD"/>
                </a:solidFill>
                <a:latin typeface="Arial"/>
                <a:ea typeface="Arial"/>
              </a:rPr>
              <a:t>Corbin Allison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7240" cy="569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fontScale="90000"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0" strike="noStrike" spc="-1">
                <a:solidFill>
                  <a:srgbClr val="FFFFFF"/>
                </a:solidFill>
                <a:latin typeface="Arial"/>
                <a:ea typeface="Arial"/>
              </a:rPr>
              <a:t>Quadratic Fit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sldNum" idx="11"/>
          </p:nvPr>
        </p:nvSpPr>
        <p:spPr>
          <a:xfrm>
            <a:off x="8472600" y="4663080"/>
            <a:ext cx="545400" cy="3902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ADADAD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AE7EE70-F8ED-4C99-B4B0-A5F01C957402}" type="slidenum">
              <a:rPr lang="en" sz="1000" b="0" strike="noStrike" spc="-1">
                <a:solidFill>
                  <a:srgbClr val="ADADAD"/>
                </a:solidFill>
                <a:latin typeface="Arial"/>
                <a:ea typeface="Arial"/>
              </a:rPr>
              <a:t>10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350" name="Picture 353"/>
          <p:cNvPicPr/>
          <p:nvPr/>
        </p:nvPicPr>
        <p:blipFill>
          <a:blip r:embed="rId2"/>
          <a:stretch/>
        </p:blipFill>
        <p:spPr>
          <a:xfrm>
            <a:off x="457200" y="1359000"/>
            <a:ext cx="3941280" cy="2707560"/>
          </a:xfrm>
          <a:prstGeom prst="rect">
            <a:avLst/>
          </a:prstGeom>
          <a:ln w="0">
            <a:noFill/>
          </a:ln>
        </p:spPr>
      </p:pic>
      <p:pic>
        <p:nvPicPr>
          <p:cNvPr id="351" name="Picture 354"/>
          <p:cNvPicPr/>
          <p:nvPr/>
        </p:nvPicPr>
        <p:blipFill>
          <a:blip r:embed="rId3"/>
          <a:stretch/>
        </p:blipFill>
        <p:spPr>
          <a:xfrm>
            <a:off x="4743720" y="1359000"/>
            <a:ext cx="3941280" cy="270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355"/>
          <p:cNvPicPr/>
          <p:nvPr/>
        </p:nvPicPr>
        <p:blipFill>
          <a:blip r:embed="rId2"/>
          <a:stretch/>
        </p:blipFill>
        <p:spPr>
          <a:xfrm>
            <a:off x="4800600" y="1328400"/>
            <a:ext cx="4007160" cy="278460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356"/>
          <p:cNvPicPr/>
          <p:nvPr/>
        </p:nvPicPr>
        <p:blipFill>
          <a:blip r:embed="rId3"/>
          <a:stretch/>
        </p:blipFill>
        <p:spPr>
          <a:xfrm>
            <a:off x="432720" y="1328760"/>
            <a:ext cx="4168080" cy="2784240"/>
          </a:xfrm>
          <a:prstGeom prst="rect">
            <a:avLst/>
          </a:prstGeom>
          <a:ln w="0">
            <a:noFill/>
          </a:ln>
        </p:spPr>
      </p:pic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7240" cy="569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fontScale="90000"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0" strike="noStrike" spc="-1">
                <a:solidFill>
                  <a:srgbClr val="FFFFFF"/>
                </a:solidFill>
                <a:latin typeface="Arial"/>
                <a:ea typeface="Arial"/>
              </a:rPr>
              <a:t>Complex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sldNum" idx="12"/>
          </p:nvPr>
        </p:nvSpPr>
        <p:spPr>
          <a:xfrm>
            <a:off x="8472600" y="4663080"/>
            <a:ext cx="545400" cy="3902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ADADAD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05912D5-7D36-4618-B187-EE1A322D403A}" type="slidenum">
              <a:rPr lang="en" sz="1000" b="0" strike="noStrike" spc="-1">
                <a:solidFill>
                  <a:srgbClr val="ADADAD"/>
                </a:solidFill>
                <a:latin typeface="Arial"/>
                <a:ea typeface="Arial"/>
              </a:rPr>
              <a:t>11</a:t>
            </a:fld>
            <a:endParaRPr lang="en-US" sz="1000" b="0" strike="noStrike" spc="-1">
              <a:latin typeface="Times New Roman"/>
            </a:endParaRPr>
          </a:p>
        </p:txBody>
      </p:sp>
      <p:grpSp>
        <p:nvGrpSpPr>
          <p:cNvPr id="356" name="Group 359"/>
          <p:cNvGrpSpPr/>
          <p:nvPr/>
        </p:nvGrpSpPr>
        <p:grpSpPr>
          <a:xfrm>
            <a:off x="1812960" y="654480"/>
            <a:ext cx="236520" cy="231120"/>
            <a:chOff x="1812960" y="654480"/>
            <a:chExt cx="236520" cy="231120"/>
          </a:xfrm>
        </p:grpSpPr>
        <p:sp>
          <p:nvSpPr>
            <p:cNvPr id="357" name="Freeform: Shape 360"/>
            <p:cNvSpPr/>
            <p:nvPr/>
          </p:nvSpPr>
          <p:spPr>
            <a:xfrm>
              <a:off x="1812960" y="654480"/>
              <a:ext cx="133200" cy="178200"/>
            </a:xfrm>
            <a:custGeom>
              <a:avLst/>
              <a:gdLst/>
              <a:ahLst/>
              <a:cxnLst/>
              <a:rect l="l" t="t" r="r" b="b"/>
              <a:pathLst>
                <a:path w="375" h="500">
                  <a:moveTo>
                    <a:pt x="315" y="371"/>
                  </a:moveTo>
                  <a:cubicBezTo>
                    <a:pt x="296" y="416"/>
                    <a:pt x="246" y="422"/>
                    <a:pt x="174" y="422"/>
                  </a:cubicBezTo>
                  <a:cubicBezTo>
                    <a:pt x="119" y="422"/>
                    <a:pt x="43" y="422"/>
                    <a:pt x="43" y="350"/>
                  </a:cubicBezTo>
                  <a:cubicBezTo>
                    <a:pt x="43" y="330"/>
                    <a:pt x="52" y="291"/>
                    <a:pt x="83" y="264"/>
                  </a:cubicBezTo>
                  <a:cubicBezTo>
                    <a:pt x="117" y="288"/>
                    <a:pt x="162" y="288"/>
                    <a:pt x="179" y="288"/>
                  </a:cubicBezTo>
                  <a:cubicBezTo>
                    <a:pt x="201" y="288"/>
                    <a:pt x="265" y="288"/>
                    <a:pt x="265" y="228"/>
                  </a:cubicBezTo>
                  <a:cubicBezTo>
                    <a:pt x="265" y="186"/>
                    <a:pt x="220" y="186"/>
                    <a:pt x="193" y="186"/>
                  </a:cubicBezTo>
                  <a:cubicBezTo>
                    <a:pt x="177" y="186"/>
                    <a:pt x="131" y="186"/>
                    <a:pt x="86" y="213"/>
                  </a:cubicBezTo>
                  <a:cubicBezTo>
                    <a:pt x="81" y="201"/>
                    <a:pt x="76" y="186"/>
                    <a:pt x="76" y="177"/>
                  </a:cubicBezTo>
                  <a:cubicBezTo>
                    <a:pt x="76" y="117"/>
                    <a:pt x="134" y="81"/>
                    <a:pt x="234" y="81"/>
                  </a:cubicBezTo>
                  <a:cubicBezTo>
                    <a:pt x="256" y="81"/>
                    <a:pt x="284" y="81"/>
                    <a:pt x="320" y="111"/>
                  </a:cubicBezTo>
                  <a:cubicBezTo>
                    <a:pt x="327" y="117"/>
                    <a:pt x="332" y="120"/>
                    <a:pt x="337" y="120"/>
                  </a:cubicBezTo>
                  <a:cubicBezTo>
                    <a:pt x="356" y="120"/>
                    <a:pt x="375" y="96"/>
                    <a:pt x="375" y="72"/>
                  </a:cubicBezTo>
                  <a:cubicBezTo>
                    <a:pt x="375" y="54"/>
                    <a:pt x="363" y="39"/>
                    <a:pt x="332" y="21"/>
                  </a:cubicBezTo>
                  <a:cubicBezTo>
                    <a:pt x="294" y="0"/>
                    <a:pt x="263" y="0"/>
                    <a:pt x="251" y="0"/>
                  </a:cubicBezTo>
                  <a:cubicBezTo>
                    <a:pt x="107" y="0"/>
                    <a:pt x="38" y="102"/>
                    <a:pt x="38" y="177"/>
                  </a:cubicBezTo>
                  <a:cubicBezTo>
                    <a:pt x="38" y="207"/>
                    <a:pt x="50" y="228"/>
                    <a:pt x="55" y="237"/>
                  </a:cubicBezTo>
                  <a:cubicBezTo>
                    <a:pt x="21" y="273"/>
                    <a:pt x="0" y="315"/>
                    <a:pt x="0" y="365"/>
                  </a:cubicBezTo>
                  <a:cubicBezTo>
                    <a:pt x="0" y="437"/>
                    <a:pt x="48" y="500"/>
                    <a:pt x="160" y="500"/>
                  </a:cubicBezTo>
                  <a:cubicBezTo>
                    <a:pt x="296" y="500"/>
                    <a:pt x="339" y="401"/>
                    <a:pt x="339" y="386"/>
                  </a:cubicBezTo>
                  <a:cubicBezTo>
                    <a:pt x="339" y="374"/>
                    <a:pt x="332" y="368"/>
                    <a:pt x="325" y="368"/>
                  </a:cubicBezTo>
                  <a:cubicBezTo>
                    <a:pt x="320" y="368"/>
                    <a:pt x="318" y="371"/>
                    <a:pt x="315" y="371"/>
                  </a:cubicBezTo>
                  <a:moveTo>
                    <a:pt x="119" y="237"/>
                  </a:moveTo>
                  <a:cubicBezTo>
                    <a:pt x="150" y="225"/>
                    <a:pt x="182" y="225"/>
                    <a:pt x="191" y="225"/>
                  </a:cubicBezTo>
                  <a:cubicBezTo>
                    <a:pt x="213" y="225"/>
                    <a:pt x="215" y="225"/>
                    <a:pt x="225" y="228"/>
                  </a:cubicBezTo>
                  <a:cubicBezTo>
                    <a:pt x="222" y="243"/>
                    <a:pt x="220" y="249"/>
                    <a:pt x="179" y="249"/>
                  </a:cubicBezTo>
                  <a:cubicBezTo>
                    <a:pt x="165" y="249"/>
                    <a:pt x="143" y="249"/>
                    <a:pt x="119" y="23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Freeform: Shape 361"/>
            <p:cNvSpPr/>
            <p:nvPr/>
          </p:nvSpPr>
          <p:spPr>
            <a:xfrm>
              <a:off x="1971360" y="702000"/>
              <a:ext cx="78120" cy="183600"/>
            </a:xfrm>
            <a:custGeom>
              <a:avLst/>
              <a:gdLst/>
              <a:ahLst/>
              <a:cxnLst/>
              <a:rect l="l" t="t" r="r" b="b"/>
              <a:pathLst>
                <a:path w="222" h="515">
                  <a:moveTo>
                    <a:pt x="222" y="401"/>
                  </a:moveTo>
                  <a:cubicBezTo>
                    <a:pt x="222" y="386"/>
                    <a:pt x="213" y="386"/>
                    <a:pt x="203" y="386"/>
                  </a:cubicBezTo>
                  <a:cubicBezTo>
                    <a:pt x="189" y="386"/>
                    <a:pt x="188" y="390"/>
                    <a:pt x="184" y="404"/>
                  </a:cubicBezTo>
                  <a:cubicBezTo>
                    <a:pt x="173" y="447"/>
                    <a:pt x="148" y="482"/>
                    <a:pt x="124" y="482"/>
                  </a:cubicBezTo>
                  <a:cubicBezTo>
                    <a:pt x="115" y="482"/>
                    <a:pt x="115" y="476"/>
                    <a:pt x="115" y="464"/>
                  </a:cubicBezTo>
                  <a:cubicBezTo>
                    <a:pt x="115" y="449"/>
                    <a:pt x="117" y="440"/>
                    <a:pt x="119" y="431"/>
                  </a:cubicBezTo>
                  <a:cubicBezTo>
                    <a:pt x="124" y="413"/>
                    <a:pt x="124" y="413"/>
                    <a:pt x="134" y="389"/>
                  </a:cubicBezTo>
                  <a:cubicBezTo>
                    <a:pt x="146" y="353"/>
                    <a:pt x="158" y="317"/>
                    <a:pt x="170" y="281"/>
                  </a:cubicBezTo>
                  <a:cubicBezTo>
                    <a:pt x="174" y="260"/>
                    <a:pt x="177" y="257"/>
                    <a:pt x="177" y="245"/>
                  </a:cubicBezTo>
                  <a:cubicBezTo>
                    <a:pt x="177" y="195"/>
                    <a:pt x="134" y="177"/>
                    <a:pt x="103" y="177"/>
                  </a:cubicBezTo>
                  <a:cubicBezTo>
                    <a:pt x="33" y="177"/>
                    <a:pt x="0" y="269"/>
                    <a:pt x="0" y="290"/>
                  </a:cubicBezTo>
                  <a:cubicBezTo>
                    <a:pt x="0" y="305"/>
                    <a:pt x="9" y="305"/>
                    <a:pt x="19" y="305"/>
                  </a:cubicBezTo>
                  <a:cubicBezTo>
                    <a:pt x="33" y="305"/>
                    <a:pt x="33" y="302"/>
                    <a:pt x="38" y="287"/>
                  </a:cubicBezTo>
                  <a:cubicBezTo>
                    <a:pt x="48" y="245"/>
                    <a:pt x="74" y="209"/>
                    <a:pt x="98" y="209"/>
                  </a:cubicBezTo>
                  <a:cubicBezTo>
                    <a:pt x="105" y="209"/>
                    <a:pt x="107" y="215"/>
                    <a:pt x="107" y="227"/>
                  </a:cubicBezTo>
                  <a:cubicBezTo>
                    <a:pt x="107" y="242"/>
                    <a:pt x="105" y="251"/>
                    <a:pt x="103" y="260"/>
                  </a:cubicBezTo>
                  <a:cubicBezTo>
                    <a:pt x="95" y="278"/>
                    <a:pt x="95" y="278"/>
                    <a:pt x="88" y="302"/>
                  </a:cubicBezTo>
                  <a:cubicBezTo>
                    <a:pt x="76" y="338"/>
                    <a:pt x="64" y="374"/>
                    <a:pt x="52" y="410"/>
                  </a:cubicBezTo>
                  <a:cubicBezTo>
                    <a:pt x="45" y="431"/>
                    <a:pt x="45" y="434"/>
                    <a:pt x="45" y="446"/>
                  </a:cubicBezTo>
                  <a:cubicBezTo>
                    <a:pt x="45" y="497"/>
                    <a:pt x="88" y="515"/>
                    <a:pt x="119" y="515"/>
                  </a:cubicBezTo>
                  <a:cubicBezTo>
                    <a:pt x="186" y="515"/>
                    <a:pt x="222" y="422"/>
                    <a:pt x="222" y="401"/>
                  </a:cubicBezTo>
                  <a:moveTo>
                    <a:pt x="196" y="39"/>
                  </a:moveTo>
                  <a:cubicBezTo>
                    <a:pt x="196" y="12"/>
                    <a:pt x="177" y="0"/>
                    <a:pt x="162" y="0"/>
                  </a:cubicBezTo>
                  <a:cubicBezTo>
                    <a:pt x="138" y="0"/>
                    <a:pt x="117" y="27"/>
                    <a:pt x="117" y="57"/>
                  </a:cubicBezTo>
                  <a:cubicBezTo>
                    <a:pt x="117" y="72"/>
                    <a:pt x="126" y="96"/>
                    <a:pt x="148" y="96"/>
                  </a:cubicBezTo>
                  <a:cubicBezTo>
                    <a:pt x="172" y="96"/>
                    <a:pt x="196" y="72"/>
                    <a:pt x="196" y="3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7240" cy="569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fontScale="90000"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0" strike="noStrike" spc="-1">
                <a:solidFill>
                  <a:srgbClr val="FFFFFF"/>
                </a:solidFill>
                <a:latin typeface="Arial"/>
                <a:ea typeface="Arial"/>
              </a:rPr>
              <a:t>Conclusions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257000" cy="341316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/>
          </a:bodyPr>
          <a:lstStyle/>
          <a:p>
            <a:pPr marL="457200" indent="-343080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PECD signals in RABBITT sidebands are sensitive to virtual orbital energies</a:t>
            </a:r>
            <a:endParaRPr lang="en-US" sz="1800" b="0" strike="noStrike" spc="-1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Sensitivity is present in anisotropy parameters</a:t>
            </a:r>
            <a:endParaRPr lang="en-US" sz="1800" b="0" strike="noStrike" spc="-1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Imaginary parts can be added to damp anisotropy parameters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sldNum" idx="13"/>
          </p:nvPr>
        </p:nvSpPr>
        <p:spPr>
          <a:xfrm>
            <a:off x="8472600" y="4663080"/>
            <a:ext cx="545400" cy="3902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ADADAD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67F4D44-C4AC-439E-A916-4B4A87C89B9F}" type="slidenum">
              <a:rPr lang="en" sz="1000" b="0" strike="noStrike" spc="-1">
                <a:solidFill>
                  <a:srgbClr val="ADADAD"/>
                </a:solidFill>
                <a:latin typeface="Arial"/>
                <a:ea typeface="Arial"/>
              </a:rPr>
              <a:t>12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362" name="Picture 361"/>
          <p:cNvPicPr/>
          <p:nvPr/>
        </p:nvPicPr>
        <p:blipFill>
          <a:blip r:embed="rId2"/>
          <a:stretch/>
        </p:blipFill>
        <p:spPr>
          <a:xfrm>
            <a:off x="5065200" y="1146600"/>
            <a:ext cx="3756600" cy="2846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7240" cy="569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fontScale="90000"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0" strike="noStrike" spc="-1">
                <a:solidFill>
                  <a:srgbClr val="FFFFFF"/>
                </a:solidFill>
                <a:latin typeface="Arial"/>
                <a:ea typeface="Arial"/>
              </a:rPr>
              <a:t>Acknowledgements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7240" cy="341316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/>
          </a:bodyPr>
          <a:lstStyle/>
          <a:p>
            <a:pPr marL="228600" indent="-2286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pos="0" algn="l"/>
              </a:tabLst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  -    Kim Coy, Loren Greenman, JT Laverty, and the NSF</a:t>
            </a:r>
            <a:endParaRPr lang="en-US" sz="1800" b="0" strike="noStrike" spc="-1">
              <a:latin typeface="Arial"/>
            </a:endParaRPr>
          </a:p>
          <a:p>
            <a:pPr marL="228600" indent="-22860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pos="0" algn="l"/>
              </a:tabLst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  -    Kansas State University</a:t>
            </a:r>
            <a:endParaRPr lang="en-US" sz="1800" b="0" strike="noStrike" spc="-1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ADADAD"/>
              </a:buClr>
              <a:buFont typeface="Arial"/>
              <a:buChar char="-"/>
              <a:tabLst>
                <a:tab pos="0" algn="l"/>
              </a:tabLst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Our collaborators: </a:t>
            </a:r>
            <a:endParaRPr lang="en-US" sz="1800" b="0" strike="noStrike" spc="-1">
              <a:latin typeface="Arial"/>
            </a:endParaRPr>
          </a:p>
          <a:p>
            <a:pPr marL="914400" lvl="1" indent="-31752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ADADAD"/>
              </a:buClr>
              <a:buFont typeface="Arial"/>
              <a:buChar char="-"/>
              <a:tabLst>
                <a:tab pos="0" algn="l"/>
              </a:tabLst>
            </a:pPr>
            <a:r>
              <a:rPr lang="en" sz="1400" b="0" strike="noStrike" spc="-1">
                <a:solidFill>
                  <a:srgbClr val="ADADAD"/>
                </a:solidFill>
                <a:latin typeface="Arial"/>
                <a:ea typeface="Arial"/>
              </a:rPr>
              <a:t>UConn: E Goetz</a:t>
            </a:r>
            <a:endParaRPr lang="en-US" sz="1400" b="0" strike="noStrike" spc="-1">
              <a:latin typeface="Arial"/>
            </a:endParaRPr>
          </a:p>
          <a:p>
            <a:pPr marL="914400" lvl="1" indent="-31752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ADADAD"/>
              </a:buClr>
              <a:buFont typeface="Arial"/>
              <a:buChar char="-"/>
              <a:tabLst>
                <a:tab pos="0" algn="l"/>
              </a:tabLst>
            </a:pPr>
            <a:r>
              <a:rPr lang="en" sz="1400" b="0" strike="noStrike" spc="-1">
                <a:solidFill>
                  <a:srgbClr val="ADADAD"/>
                </a:solidFill>
                <a:latin typeface="Arial"/>
                <a:ea typeface="Arial"/>
              </a:rPr>
              <a:t>Freie Universitat Berlin: C Koch and A Blech </a:t>
            </a:r>
            <a:endParaRPr lang="en-US" sz="1400" b="0" strike="noStrike" spc="-1">
              <a:latin typeface="Arial"/>
            </a:endParaRPr>
          </a:p>
          <a:p>
            <a:pPr marL="914400" lvl="1" indent="-31752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ADADAD"/>
              </a:buClr>
              <a:buFont typeface="Arial"/>
              <a:buChar char="-"/>
              <a:tabLst>
                <a:tab pos="0" algn="l"/>
              </a:tabLst>
            </a:pPr>
            <a:r>
              <a:rPr lang="en" sz="1400" b="0" strike="noStrike" spc="-1">
                <a:solidFill>
                  <a:srgbClr val="ADADAD"/>
                </a:solidFill>
                <a:latin typeface="Arial"/>
                <a:ea typeface="Arial"/>
              </a:rPr>
              <a:t>ETH Zürich: M Han, HJ Wörner, and JB Ji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sldNum" idx="14"/>
          </p:nvPr>
        </p:nvSpPr>
        <p:spPr>
          <a:xfrm>
            <a:off x="8472600" y="4663080"/>
            <a:ext cx="545400" cy="3902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ADADAD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0B33A15D-44B0-4749-A49C-706478DFB67C}" type="slidenum">
              <a:rPr lang="en" sz="1000" b="0" strike="noStrike" spc="-1">
                <a:solidFill>
                  <a:srgbClr val="ADADAD"/>
                </a:solidFill>
                <a:latin typeface="Arial"/>
                <a:ea typeface="Arial"/>
              </a:rPr>
              <a:t>13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366" name="Google Shape;159;p23"/>
          <p:cNvPicPr/>
          <p:nvPr/>
        </p:nvPicPr>
        <p:blipFill>
          <a:blip r:embed="rId2"/>
          <a:stretch/>
        </p:blipFill>
        <p:spPr>
          <a:xfrm>
            <a:off x="6512400" y="340200"/>
            <a:ext cx="2401200" cy="2401200"/>
          </a:xfrm>
          <a:prstGeom prst="rect">
            <a:avLst/>
          </a:prstGeom>
          <a:ln w="0">
            <a:noFill/>
          </a:ln>
        </p:spPr>
      </p:pic>
      <p:sp>
        <p:nvSpPr>
          <p:cNvPr id="367" name="PlaceHolder 6"/>
          <p:cNvSpPr/>
          <p:nvPr/>
        </p:nvSpPr>
        <p:spPr>
          <a:xfrm>
            <a:off x="419760" y="3420360"/>
            <a:ext cx="8517240" cy="16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1440" rIns="0" bIns="91440" anchor="t">
            <a:normAutofit/>
          </a:bodyPr>
          <a:lstStyle/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lang="en" sz="1400" b="0" strike="noStrike" spc="-1">
                <a:solidFill>
                  <a:srgbClr val="ADADAD"/>
                </a:solidFill>
                <a:latin typeface="Arial"/>
                <a:ea typeface="Arial"/>
              </a:rPr>
              <a:t>This material is based upon work supported by the National Science Foundation under Grant No. #2244539. Any opinions, findings, and conclusions or recommendations expressed in this material are those of the author(s) and do not necessarily reflect the views of the National Science Foundation.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lang="en" sz="1400" b="0" strike="noStrike" spc="-1">
                <a:solidFill>
                  <a:srgbClr val="ADADAD"/>
                </a:solidFill>
                <a:latin typeface="Arial"/>
                <a:ea typeface="Arial"/>
              </a:rPr>
              <a:t>Computations for this project were performed on Beocat Research Cluster at Kansas State University, and used resources of the National Energy Research Scientific Computing Center (NERSC)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7240" cy="569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fontScale="90000"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0" strike="noStrike" spc="-1">
                <a:solidFill>
                  <a:srgbClr val="FFFFFF"/>
                </a:solidFill>
                <a:latin typeface="Arial"/>
                <a:ea typeface="Arial"/>
              </a:rPr>
              <a:t>Chirality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7240" cy="90360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/>
          </a:bodyPr>
          <a:lstStyle/>
          <a:p>
            <a:pPr marL="457200" indent="-34308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A molecule that cannot be superimposed onto its mirror image</a:t>
            </a:r>
            <a:endParaRPr lang="en-US" sz="1800" b="0" strike="noStrike" spc="-1">
              <a:latin typeface="Arial"/>
            </a:endParaRPr>
          </a:p>
          <a:p>
            <a:pPr marL="914400" lvl="1" indent="-31752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ADADAD"/>
              </a:buClr>
              <a:buFont typeface="Arial"/>
              <a:buChar char="-"/>
            </a:pPr>
            <a:r>
              <a:rPr lang="en" sz="1400" b="0" strike="noStrike" spc="-1">
                <a:solidFill>
                  <a:srgbClr val="ADADAD"/>
                </a:solidFill>
                <a:latin typeface="Arial"/>
                <a:ea typeface="Arial"/>
              </a:rPr>
              <a:t>Distinct images called enantiomers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82" name="Google Shape;62;p14"/>
          <p:cNvSpPr/>
          <p:nvPr/>
        </p:nvSpPr>
        <p:spPr>
          <a:xfrm>
            <a:off x="1931040" y="4408560"/>
            <a:ext cx="5278680" cy="27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38240" rIns="90000" bIns="13824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900" b="0" strike="noStrike" spc="-1">
                <a:solidFill>
                  <a:srgbClr val="ADADAD"/>
                </a:solidFill>
                <a:latin typeface="Arial"/>
                <a:ea typeface="Arial"/>
              </a:rPr>
              <a:t>Propylene oxide (methyloxirane), made with MolView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83" name="Google Shape;64;p14"/>
          <p:cNvSpPr/>
          <p:nvPr/>
        </p:nvSpPr>
        <p:spPr>
          <a:xfrm>
            <a:off x="4572000" y="2155680"/>
            <a:ext cx="360" cy="200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FFFF"/>
            </a:solidFill>
            <a:prstDash val="lg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Google Shape;66;p14"/>
          <p:cNvSpPr/>
          <p:nvPr/>
        </p:nvSpPr>
        <p:spPr>
          <a:xfrm>
            <a:off x="1647720" y="1945080"/>
            <a:ext cx="2190240" cy="39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rgbClr val="ADADAD"/>
                </a:solidFill>
                <a:latin typeface="Arial"/>
                <a:ea typeface="Arial"/>
              </a:rPr>
              <a:t>R-enantiomer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85" name="Google Shape;67;p14"/>
          <p:cNvSpPr/>
          <p:nvPr/>
        </p:nvSpPr>
        <p:spPr>
          <a:xfrm>
            <a:off x="5261400" y="1945080"/>
            <a:ext cx="2190240" cy="39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rgbClr val="ADADAD"/>
                </a:solidFill>
                <a:latin typeface="Arial"/>
                <a:ea typeface="Arial"/>
              </a:rPr>
              <a:t>S-enantiomer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5400" cy="3902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ADADAD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3418126-82E3-44DB-AA83-91C9DD503F57}" type="slidenum">
              <a:rPr lang="en" sz="1000" b="0" strike="noStrike" spc="-1">
                <a:solidFill>
                  <a:srgbClr val="ADADAD"/>
                </a:solidFill>
                <a:latin typeface="Arial"/>
                <a:ea typeface="Arial"/>
              </a:rPr>
              <a:t>2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87" name="Picture 86"/>
          <p:cNvPicPr/>
          <p:nvPr/>
        </p:nvPicPr>
        <p:blipFill>
          <a:blip r:embed="rId2"/>
          <a:srcRect l="18537" t="29389" r="19523" b="30453"/>
          <a:stretch/>
        </p:blipFill>
        <p:spPr>
          <a:xfrm>
            <a:off x="5355720" y="2476440"/>
            <a:ext cx="1956960" cy="121716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87"/>
          <p:cNvPicPr/>
          <p:nvPr/>
        </p:nvPicPr>
        <p:blipFill>
          <a:blip r:embed="rId3"/>
          <a:srcRect l="17689" t="29946" r="17994" b="31114"/>
          <a:stretch/>
        </p:blipFill>
        <p:spPr>
          <a:xfrm>
            <a:off x="1808640" y="2533320"/>
            <a:ext cx="1931040" cy="112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7240" cy="569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fontScale="90000"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0" strike="noStrike" spc="-1">
                <a:solidFill>
                  <a:srgbClr val="FFFFFF"/>
                </a:solidFill>
                <a:latin typeface="Arial"/>
                <a:ea typeface="Arial"/>
              </a:rPr>
              <a:t>Chiral Analysis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257000" cy="341316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/>
          </a:bodyPr>
          <a:lstStyle/>
          <a:p>
            <a:pPr marL="457200" indent="-343080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Most biological molecules are chiral</a:t>
            </a:r>
            <a:endParaRPr lang="en-US" sz="1800" b="0" strike="noStrike" spc="-1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Ratio of enantiomers in a solution (enantiomeric excess) can be vital for drug synthesis</a:t>
            </a:r>
            <a:endParaRPr lang="en-US" sz="1800" b="0" strike="noStrike" spc="-1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Traditionally measured through absorption based measurements</a:t>
            </a:r>
            <a:endParaRPr lang="en-US" sz="1800" b="0" strike="noStrike" spc="-1">
              <a:latin typeface="Arial"/>
            </a:endParaRPr>
          </a:p>
          <a:p>
            <a:pPr marL="914400" lvl="1" indent="-317520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Clr>
                <a:srgbClr val="ADADAD"/>
              </a:buClr>
              <a:buFont typeface="Arial"/>
              <a:buChar char="-"/>
            </a:pPr>
            <a:r>
              <a:rPr lang="en" sz="1400" b="0" strike="noStrike" spc="-1">
                <a:solidFill>
                  <a:srgbClr val="ADADAD"/>
                </a:solidFill>
                <a:latin typeface="Arial"/>
                <a:ea typeface="Arial"/>
              </a:rPr>
              <a:t>Relatively weak signal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sldNum" idx="4"/>
          </p:nvPr>
        </p:nvSpPr>
        <p:spPr>
          <a:xfrm>
            <a:off x="8472600" y="4663080"/>
            <a:ext cx="545400" cy="3902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ADADAD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89CF4D8-D350-4187-8C28-344C5512FBF1}" type="slidenum">
              <a:rPr lang="en" sz="1000" b="0" strike="noStrike" spc="-1">
                <a:solidFill>
                  <a:srgbClr val="ADADAD"/>
                </a:solidFill>
                <a:latin typeface="Arial"/>
                <a:ea typeface="Arial"/>
              </a:rPr>
              <a:t>3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5587560" y="2133000"/>
            <a:ext cx="2868480" cy="220824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92"/>
          <p:cNvPicPr/>
          <p:nvPr/>
        </p:nvPicPr>
        <p:blipFill>
          <a:blip r:embed="rId3"/>
          <a:srcRect l="52887" t="3158" r="11144" b="62440"/>
          <a:stretch/>
        </p:blipFill>
        <p:spPr>
          <a:xfrm>
            <a:off x="6847920" y="1189080"/>
            <a:ext cx="1598040" cy="64476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93"/>
          <p:cNvPicPr/>
          <p:nvPr/>
        </p:nvPicPr>
        <p:blipFill>
          <a:blip r:embed="rId3"/>
          <a:srcRect l="3721" t="61439" r="61112" b="2249"/>
          <a:stretch/>
        </p:blipFill>
        <p:spPr>
          <a:xfrm>
            <a:off x="5317200" y="1180440"/>
            <a:ext cx="1482480" cy="64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7240" cy="569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fontScale="90000"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0" strike="noStrike" spc="-1">
                <a:solidFill>
                  <a:srgbClr val="FFFFFF"/>
                </a:solidFill>
                <a:latin typeface="Arial"/>
                <a:ea typeface="Arial"/>
              </a:rPr>
              <a:t>Photoelectron Circular Dichroism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311760" y="1076400"/>
            <a:ext cx="8517240" cy="113724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fontScale="88000"/>
          </a:bodyPr>
          <a:lstStyle/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Chiral molecules will interact differently with different polarizations of light</a:t>
            </a:r>
            <a:endParaRPr lang="en-US" sz="1800" b="0" strike="noStrike" spc="-1"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Circular dichroism: difference between interaction with CRP and CLP</a:t>
            </a:r>
            <a:endParaRPr lang="en-US" sz="1800" b="0" strike="noStrike" spc="-1"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PECD measures angular distributions of photoelectrons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7" name="Google Shape;87;p16"/>
          <p:cNvSpPr/>
          <p:nvPr/>
        </p:nvSpPr>
        <p:spPr>
          <a:xfrm>
            <a:off x="1143360" y="4748040"/>
            <a:ext cx="2742480" cy="39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rgbClr val="ADADAD"/>
                </a:solidFill>
                <a:latin typeface="Arial"/>
                <a:ea typeface="Arial"/>
              </a:rPr>
              <a:t>(with normalization)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Num" idx="5"/>
          </p:nvPr>
        </p:nvSpPr>
        <p:spPr>
          <a:xfrm>
            <a:off x="8472600" y="4663080"/>
            <a:ext cx="545400" cy="3902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ADADAD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51DC5C0-CD8B-48E3-A9CA-72BCB43CBA0F}" type="slidenum">
              <a:rPr lang="en" sz="1000" b="0" strike="noStrike" spc="-1">
                <a:solidFill>
                  <a:srgbClr val="ADADAD"/>
                </a:solidFill>
                <a:latin typeface="Arial"/>
                <a:ea typeface="Arial"/>
              </a:rPr>
              <a:t>4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99" name="Picture 98"/>
          <p:cNvPicPr/>
          <p:nvPr/>
        </p:nvPicPr>
        <p:blipFill>
          <a:blip r:embed="rId2"/>
          <a:stretch/>
        </p:blipFill>
        <p:spPr>
          <a:xfrm>
            <a:off x="5000400" y="2328840"/>
            <a:ext cx="3201120" cy="241128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99"/>
          <p:cNvPicPr/>
          <p:nvPr/>
        </p:nvPicPr>
        <p:blipFill>
          <a:blip r:embed="rId3"/>
          <a:stretch/>
        </p:blipFill>
        <p:spPr>
          <a:xfrm>
            <a:off x="1143360" y="2332080"/>
            <a:ext cx="2742480" cy="2415600"/>
          </a:xfrm>
          <a:prstGeom prst="rect">
            <a:avLst/>
          </a:prstGeom>
          <a:ln w="0">
            <a:noFill/>
          </a:ln>
        </p:spPr>
      </p:pic>
      <p:sp>
        <p:nvSpPr>
          <p:cNvPr id="101" name="Oval 100"/>
          <p:cNvSpPr/>
          <p:nvPr/>
        </p:nvSpPr>
        <p:spPr>
          <a:xfrm>
            <a:off x="2286000" y="3416040"/>
            <a:ext cx="1142640" cy="228240"/>
          </a:xfrm>
          <a:prstGeom prst="ellipse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5"/>
          <p:cNvGrpSpPr/>
          <p:nvPr/>
        </p:nvGrpSpPr>
        <p:grpSpPr>
          <a:xfrm>
            <a:off x="4666320" y="1146240"/>
            <a:ext cx="4257000" cy="3413160"/>
            <a:chOff x="4666320" y="1146240"/>
            <a:chExt cx="4257000" cy="3413160"/>
          </a:xfrm>
        </p:grpSpPr>
        <p:sp>
          <p:nvSpPr>
            <p:cNvPr id="103" name="PlaceHolder 4"/>
            <p:cNvSpPr/>
            <p:nvPr/>
          </p:nvSpPr>
          <p:spPr>
            <a:xfrm>
              <a:off x="4666320" y="1146240"/>
              <a:ext cx="4257000" cy="341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91440" rIns="0" bIns="91440" anchor="t">
              <a:normAutofit/>
            </a:bodyPr>
            <a:lstStyle/>
            <a:p>
              <a:pPr marL="457200" indent="-343080">
                <a:lnSpc>
                  <a:spcPct val="115000"/>
                </a:lnSpc>
                <a:spcBef>
                  <a:spcPts val="283"/>
                </a:spcBef>
                <a:spcAft>
                  <a:spcPts val="283"/>
                </a:spcAft>
                <a:buClr>
                  <a:srgbClr val="ADADAD"/>
                </a:buClr>
                <a:buFont typeface="Arial"/>
                <a:buChar char="-"/>
              </a:pPr>
              <a:r>
                <a:rPr lang="en" sz="1800" b="0" strike="noStrike" spc="-1">
                  <a:solidFill>
                    <a:srgbClr val="ADADAD"/>
                  </a:solidFill>
                  <a:latin typeface="Arial"/>
                  <a:ea typeface="Arial"/>
                </a:rPr>
                <a:t>Electronic orbitals approximated as linear combination of Gaussians</a:t>
              </a: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15000"/>
                </a:lnSpc>
                <a:spcBef>
                  <a:spcPts val="283"/>
                </a:spcBef>
                <a:spcAft>
                  <a:spcPts val="283"/>
                </a:spcAft>
                <a:buNone/>
              </a:pPr>
              <a:endParaRPr lang="en-US" sz="1800" b="0" strike="noStrike" spc="-1">
                <a:latin typeface="Arial"/>
              </a:endParaRPr>
            </a:p>
            <a:p>
              <a:pPr marL="457200" indent="-343080">
                <a:lnSpc>
                  <a:spcPct val="115000"/>
                </a:lnSpc>
                <a:spcBef>
                  <a:spcPts val="283"/>
                </a:spcBef>
                <a:spcAft>
                  <a:spcPts val="283"/>
                </a:spcAft>
                <a:buClr>
                  <a:srgbClr val="ADADAD"/>
                </a:buClr>
                <a:buFont typeface="Arial"/>
                <a:buChar char="-"/>
              </a:pPr>
              <a:r>
                <a:rPr lang="en" sz="1800" b="0" strike="noStrike" spc="-1">
                  <a:solidFill>
                    <a:srgbClr val="ADADAD"/>
                  </a:solidFill>
                  <a:latin typeface="Arial"/>
                  <a:ea typeface="Arial"/>
                </a:rPr>
                <a:t>Hartree-Fock calculation </a:t>
              </a: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15000"/>
                </a:lnSpc>
                <a:spcBef>
                  <a:spcPts val="283"/>
                </a:spcBef>
                <a:spcAft>
                  <a:spcPts val="283"/>
                </a:spcAft>
                <a:buNone/>
              </a:pPr>
              <a:endParaRPr lang="en-US" sz="1800" b="0" strike="noStrike" spc="-1">
                <a:latin typeface="Arial"/>
              </a:endParaRPr>
            </a:p>
            <a:p>
              <a:pPr marL="457200" indent="-343080">
                <a:lnSpc>
                  <a:spcPct val="115000"/>
                </a:lnSpc>
                <a:spcBef>
                  <a:spcPts val="283"/>
                </a:spcBef>
                <a:spcAft>
                  <a:spcPts val="283"/>
                </a:spcAft>
                <a:buClr>
                  <a:srgbClr val="ADADAD"/>
                </a:buClr>
                <a:buFont typeface="Arial"/>
                <a:buChar char="-"/>
              </a:pPr>
              <a:r>
                <a:rPr lang="en" sz="1800" b="0" strike="noStrike" spc="-1">
                  <a:solidFill>
                    <a:srgbClr val="ADADAD"/>
                  </a:solidFill>
                  <a:latin typeface="Arial"/>
                  <a:ea typeface="Arial"/>
                </a:rPr>
                <a:t>Variational principle</a:t>
              </a: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15000"/>
                </a:lnSpc>
                <a:spcBef>
                  <a:spcPts val="283"/>
                </a:spcBef>
                <a:spcAft>
                  <a:spcPts val="283"/>
                </a:spcAft>
                <a:buNone/>
              </a:pPr>
              <a:endParaRPr lang="en-US" sz="1800" b="0" strike="noStrike" spc="-1">
                <a:latin typeface="Arial"/>
              </a:endParaRPr>
            </a:p>
          </p:txBody>
        </p:sp>
        <p:grpSp>
          <p:nvGrpSpPr>
            <p:cNvPr id="104" name="Group 107"/>
            <p:cNvGrpSpPr/>
            <p:nvPr/>
          </p:nvGrpSpPr>
          <p:grpSpPr>
            <a:xfrm>
              <a:off x="5465880" y="1936800"/>
              <a:ext cx="2403720" cy="448920"/>
              <a:chOff x="5465880" y="1936800"/>
              <a:chExt cx="2403720" cy="448920"/>
            </a:xfrm>
          </p:grpSpPr>
          <p:sp>
            <p:nvSpPr>
              <p:cNvPr id="105" name="Freeform: Shape 108"/>
              <p:cNvSpPr/>
              <p:nvPr/>
            </p:nvSpPr>
            <p:spPr>
              <a:xfrm>
                <a:off x="5465880" y="2037240"/>
                <a:ext cx="111240" cy="12888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1">
                    <a:moveTo>
                      <a:pt x="109" y="557"/>
                    </a:moveTo>
                    <a:cubicBezTo>
                      <a:pt x="106" y="570"/>
                      <a:pt x="104" y="573"/>
                      <a:pt x="104" y="575"/>
                    </a:cubicBezTo>
                    <a:cubicBezTo>
                      <a:pt x="104" y="596"/>
                      <a:pt x="122" y="601"/>
                      <a:pt x="130" y="601"/>
                    </a:cubicBezTo>
                    <a:cubicBezTo>
                      <a:pt x="135" y="601"/>
                      <a:pt x="156" y="599"/>
                      <a:pt x="164" y="578"/>
                    </a:cubicBezTo>
                    <a:cubicBezTo>
                      <a:pt x="166" y="570"/>
                      <a:pt x="171" y="542"/>
                      <a:pt x="197" y="412"/>
                    </a:cubicBezTo>
                    <a:cubicBezTo>
                      <a:pt x="205" y="412"/>
                      <a:pt x="210" y="412"/>
                      <a:pt x="226" y="412"/>
                    </a:cubicBezTo>
                    <a:cubicBezTo>
                      <a:pt x="379" y="412"/>
                      <a:pt x="519" y="269"/>
                      <a:pt x="519" y="127"/>
                    </a:cubicBezTo>
                    <a:cubicBezTo>
                      <a:pt x="519" y="57"/>
                      <a:pt x="483" y="0"/>
                      <a:pt x="415" y="0"/>
                    </a:cubicBezTo>
                    <a:cubicBezTo>
                      <a:pt x="283" y="0"/>
                      <a:pt x="228" y="179"/>
                      <a:pt x="174" y="355"/>
                    </a:cubicBezTo>
                    <a:cubicBezTo>
                      <a:pt x="75" y="337"/>
                      <a:pt x="23" y="285"/>
                      <a:pt x="23" y="220"/>
                    </a:cubicBezTo>
                    <a:cubicBezTo>
                      <a:pt x="23" y="194"/>
                      <a:pt x="44" y="96"/>
                      <a:pt x="99" y="31"/>
                    </a:cubicBezTo>
                    <a:cubicBezTo>
                      <a:pt x="106" y="23"/>
                      <a:pt x="106" y="23"/>
                      <a:pt x="106" y="20"/>
                    </a:cubicBezTo>
                    <a:cubicBezTo>
                      <a:pt x="106" y="15"/>
                      <a:pt x="104" y="10"/>
                      <a:pt x="96" y="10"/>
                    </a:cubicBezTo>
                    <a:cubicBezTo>
                      <a:pt x="70" y="10"/>
                      <a:pt x="0" y="142"/>
                      <a:pt x="0" y="230"/>
                    </a:cubicBezTo>
                    <a:cubicBezTo>
                      <a:pt x="0" y="316"/>
                      <a:pt x="60" y="384"/>
                      <a:pt x="158" y="404"/>
                    </a:cubicBezTo>
                    <a:cubicBezTo>
                      <a:pt x="142" y="455"/>
                      <a:pt x="125" y="506"/>
                      <a:pt x="109" y="557"/>
                    </a:cubicBezTo>
                    <a:moveTo>
                      <a:pt x="234" y="360"/>
                    </a:moveTo>
                    <a:cubicBezTo>
                      <a:pt x="228" y="360"/>
                      <a:pt x="226" y="360"/>
                      <a:pt x="218" y="360"/>
                    </a:cubicBezTo>
                    <a:cubicBezTo>
                      <a:pt x="208" y="360"/>
                      <a:pt x="208" y="358"/>
                      <a:pt x="208" y="355"/>
                    </a:cubicBezTo>
                    <a:cubicBezTo>
                      <a:pt x="214" y="322"/>
                      <a:pt x="223" y="272"/>
                      <a:pt x="226" y="256"/>
                    </a:cubicBezTo>
                    <a:cubicBezTo>
                      <a:pt x="252" y="142"/>
                      <a:pt x="324" y="54"/>
                      <a:pt x="405" y="54"/>
                    </a:cubicBezTo>
                    <a:cubicBezTo>
                      <a:pt x="467" y="54"/>
                      <a:pt x="493" y="103"/>
                      <a:pt x="493" y="147"/>
                    </a:cubicBezTo>
                    <a:cubicBezTo>
                      <a:pt x="493" y="249"/>
                      <a:pt x="376" y="360"/>
                      <a:pt x="234" y="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" name="Freeform: Shape 109"/>
              <p:cNvSpPr/>
              <p:nvPr/>
            </p:nvSpPr>
            <p:spPr>
              <a:xfrm>
                <a:off x="5592600" y="2062800"/>
                <a:ext cx="3996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31">
                    <a:moveTo>
                      <a:pt x="177" y="26"/>
                    </a:moveTo>
                    <a:cubicBezTo>
                      <a:pt x="177" y="16"/>
                      <a:pt x="169" y="0"/>
                      <a:pt x="151" y="0"/>
                    </a:cubicBezTo>
                    <a:cubicBezTo>
                      <a:pt x="133" y="0"/>
                      <a:pt x="115" y="19"/>
                      <a:pt x="115" y="37"/>
                    </a:cubicBezTo>
                    <a:cubicBezTo>
                      <a:pt x="115" y="47"/>
                      <a:pt x="122" y="60"/>
                      <a:pt x="141" y="60"/>
                    </a:cubicBezTo>
                    <a:cubicBezTo>
                      <a:pt x="159" y="60"/>
                      <a:pt x="177" y="42"/>
                      <a:pt x="177" y="26"/>
                    </a:cubicBezTo>
                    <a:moveTo>
                      <a:pt x="47" y="351"/>
                    </a:moveTo>
                    <a:cubicBezTo>
                      <a:pt x="45" y="358"/>
                      <a:pt x="39" y="366"/>
                      <a:pt x="39" y="376"/>
                    </a:cubicBezTo>
                    <a:cubicBezTo>
                      <a:pt x="39" y="405"/>
                      <a:pt x="65" y="431"/>
                      <a:pt x="102" y="431"/>
                    </a:cubicBezTo>
                    <a:cubicBezTo>
                      <a:pt x="164" y="431"/>
                      <a:pt x="193" y="343"/>
                      <a:pt x="193" y="332"/>
                    </a:cubicBezTo>
                    <a:cubicBezTo>
                      <a:pt x="193" y="325"/>
                      <a:pt x="185" y="325"/>
                      <a:pt x="182" y="325"/>
                    </a:cubicBezTo>
                    <a:cubicBezTo>
                      <a:pt x="174" y="325"/>
                      <a:pt x="174" y="327"/>
                      <a:pt x="172" y="335"/>
                    </a:cubicBezTo>
                    <a:cubicBezTo>
                      <a:pt x="156" y="387"/>
                      <a:pt x="128" y="413"/>
                      <a:pt x="102" y="413"/>
                    </a:cubicBezTo>
                    <a:cubicBezTo>
                      <a:pt x="91" y="413"/>
                      <a:pt x="86" y="405"/>
                      <a:pt x="86" y="389"/>
                    </a:cubicBezTo>
                    <a:cubicBezTo>
                      <a:pt x="86" y="376"/>
                      <a:pt x="91" y="363"/>
                      <a:pt x="96" y="351"/>
                    </a:cubicBezTo>
                    <a:cubicBezTo>
                      <a:pt x="104" y="332"/>
                      <a:pt x="109" y="314"/>
                      <a:pt x="117" y="299"/>
                    </a:cubicBezTo>
                    <a:cubicBezTo>
                      <a:pt x="122" y="283"/>
                      <a:pt x="146" y="226"/>
                      <a:pt x="148" y="218"/>
                    </a:cubicBezTo>
                    <a:cubicBezTo>
                      <a:pt x="151" y="210"/>
                      <a:pt x="154" y="203"/>
                      <a:pt x="154" y="197"/>
                    </a:cubicBezTo>
                    <a:cubicBezTo>
                      <a:pt x="154" y="166"/>
                      <a:pt x="128" y="143"/>
                      <a:pt x="91" y="143"/>
                    </a:cubicBezTo>
                    <a:cubicBezTo>
                      <a:pt x="29" y="143"/>
                      <a:pt x="0" y="229"/>
                      <a:pt x="0" y="239"/>
                    </a:cubicBezTo>
                    <a:cubicBezTo>
                      <a:pt x="0" y="249"/>
                      <a:pt x="8" y="249"/>
                      <a:pt x="11" y="249"/>
                    </a:cubicBezTo>
                    <a:cubicBezTo>
                      <a:pt x="19" y="249"/>
                      <a:pt x="21" y="244"/>
                      <a:pt x="21" y="239"/>
                    </a:cubicBezTo>
                    <a:cubicBezTo>
                      <a:pt x="39" y="185"/>
                      <a:pt x="65" y="161"/>
                      <a:pt x="91" y="161"/>
                    </a:cubicBezTo>
                    <a:cubicBezTo>
                      <a:pt x="102" y="161"/>
                      <a:pt x="107" y="166"/>
                      <a:pt x="107" y="182"/>
                    </a:cubicBezTo>
                    <a:cubicBezTo>
                      <a:pt x="107" y="197"/>
                      <a:pt x="102" y="208"/>
                      <a:pt x="86" y="247"/>
                    </a:cubicBezTo>
                    <a:cubicBezTo>
                      <a:pt x="73" y="281"/>
                      <a:pt x="60" y="316"/>
                      <a:pt x="47" y="3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Freeform: Shape 110"/>
              <p:cNvSpPr/>
              <p:nvPr/>
            </p:nvSpPr>
            <p:spPr>
              <a:xfrm>
                <a:off x="5671800" y="1976400"/>
                <a:ext cx="43560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>
                    <a:moveTo>
                      <a:pt x="210" y="902"/>
                    </a:moveTo>
                    <a:cubicBezTo>
                      <a:pt x="210" y="900"/>
                      <a:pt x="210" y="897"/>
                      <a:pt x="195" y="881"/>
                    </a:cubicBezTo>
                    <a:cubicBezTo>
                      <a:pt x="80" y="767"/>
                      <a:pt x="52" y="596"/>
                      <a:pt x="52" y="456"/>
                    </a:cubicBezTo>
                    <a:cubicBezTo>
                      <a:pt x="52" y="298"/>
                      <a:pt x="88" y="140"/>
                      <a:pt x="200" y="25"/>
                    </a:cubicBezTo>
                    <a:cubicBezTo>
                      <a:pt x="210" y="15"/>
                      <a:pt x="210" y="12"/>
                      <a:pt x="210" y="10"/>
                    </a:cubicBezTo>
                    <a:cubicBezTo>
                      <a:pt x="210" y="2"/>
                      <a:pt x="208" y="0"/>
                      <a:pt x="202" y="0"/>
                    </a:cubicBezTo>
                    <a:cubicBezTo>
                      <a:pt x="192" y="0"/>
                      <a:pt x="111" y="62"/>
                      <a:pt x="57" y="178"/>
                    </a:cubicBezTo>
                    <a:cubicBezTo>
                      <a:pt x="10" y="277"/>
                      <a:pt x="0" y="378"/>
                      <a:pt x="0" y="456"/>
                    </a:cubicBezTo>
                    <a:cubicBezTo>
                      <a:pt x="0" y="526"/>
                      <a:pt x="10" y="638"/>
                      <a:pt x="60" y="739"/>
                    </a:cubicBezTo>
                    <a:cubicBezTo>
                      <a:pt x="114" y="853"/>
                      <a:pt x="192" y="910"/>
                      <a:pt x="202" y="910"/>
                    </a:cubicBezTo>
                    <a:cubicBezTo>
                      <a:pt x="208" y="910"/>
                      <a:pt x="210" y="907"/>
                      <a:pt x="210" y="9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Freeform: Shape 111"/>
              <p:cNvSpPr/>
              <p:nvPr/>
            </p:nvSpPr>
            <p:spPr>
              <a:xfrm>
                <a:off x="5736600" y="2036160"/>
                <a:ext cx="7812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410">
                    <a:moveTo>
                      <a:pt x="151" y="102"/>
                    </a:moveTo>
                    <a:cubicBezTo>
                      <a:pt x="151" y="68"/>
                      <a:pt x="151" y="34"/>
                      <a:pt x="151" y="0"/>
                    </a:cubicBezTo>
                    <a:cubicBezTo>
                      <a:pt x="101" y="2"/>
                      <a:pt x="51" y="4"/>
                      <a:pt x="0" y="6"/>
                    </a:cubicBezTo>
                    <a:cubicBezTo>
                      <a:pt x="0" y="20"/>
                      <a:pt x="0" y="35"/>
                      <a:pt x="0" y="50"/>
                    </a:cubicBezTo>
                    <a:cubicBezTo>
                      <a:pt x="57" y="50"/>
                      <a:pt x="63" y="50"/>
                      <a:pt x="63" y="86"/>
                    </a:cubicBezTo>
                    <a:cubicBezTo>
                      <a:pt x="63" y="179"/>
                      <a:pt x="63" y="273"/>
                      <a:pt x="63" y="366"/>
                    </a:cubicBezTo>
                    <a:cubicBezTo>
                      <a:pt x="42" y="366"/>
                      <a:pt x="21" y="366"/>
                      <a:pt x="0" y="366"/>
                    </a:cubicBezTo>
                    <a:cubicBezTo>
                      <a:pt x="0" y="381"/>
                      <a:pt x="0" y="396"/>
                      <a:pt x="0" y="410"/>
                    </a:cubicBezTo>
                    <a:cubicBezTo>
                      <a:pt x="32" y="408"/>
                      <a:pt x="73" y="408"/>
                      <a:pt x="115" y="408"/>
                    </a:cubicBezTo>
                    <a:cubicBezTo>
                      <a:pt x="148" y="408"/>
                      <a:pt x="208" y="408"/>
                      <a:pt x="239" y="410"/>
                    </a:cubicBezTo>
                    <a:cubicBezTo>
                      <a:pt x="239" y="396"/>
                      <a:pt x="239" y="381"/>
                      <a:pt x="239" y="366"/>
                    </a:cubicBezTo>
                    <a:cubicBezTo>
                      <a:pt x="213" y="366"/>
                      <a:pt x="187" y="366"/>
                      <a:pt x="161" y="366"/>
                    </a:cubicBezTo>
                    <a:cubicBezTo>
                      <a:pt x="161" y="313"/>
                      <a:pt x="161" y="261"/>
                      <a:pt x="161" y="208"/>
                    </a:cubicBezTo>
                    <a:cubicBezTo>
                      <a:pt x="161" y="143"/>
                      <a:pt x="185" y="32"/>
                      <a:pt x="276" y="32"/>
                    </a:cubicBezTo>
                    <a:cubicBezTo>
                      <a:pt x="273" y="34"/>
                      <a:pt x="257" y="47"/>
                      <a:pt x="257" y="73"/>
                    </a:cubicBezTo>
                    <a:cubicBezTo>
                      <a:pt x="257" y="112"/>
                      <a:pt x="287" y="130"/>
                      <a:pt x="314" y="130"/>
                    </a:cubicBezTo>
                    <a:cubicBezTo>
                      <a:pt x="342" y="130"/>
                      <a:pt x="369" y="109"/>
                      <a:pt x="369" y="73"/>
                    </a:cubicBezTo>
                    <a:cubicBezTo>
                      <a:pt x="369" y="26"/>
                      <a:pt x="320" y="0"/>
                      <a:pt x="273" y="0"/>
                    </a:cubicBezTo>
                    <a:cubicBezTo>
                      <a:pt x="208" y="0"/>
                      <a:pt x="172" y="45"/>
                      <a:pt x="151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Freeform: Shape 112"/>
              <p:cNvSpPr/>
              <p:nvPr/>
            </p:nvSpPr>
            <p:spPr>
              <a:xfrm>
                <a:off x="5834520" y="1976400"/>
                <a:ext cx="44280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910">
                    <a:moveTo>
                      <a:pt x="213" y="456"/>
                    </a:moveTo>
                    <a:cubicBezTo>
                      <a:pt x="213" y="383"/>
                      <a:pt x="203" y="274"/>
                      <a:pt x="154" y="171"/>
                    </a:cubicBezTo>
                    <a:cubicBezTo>
                      <a:pt x="96" y="59"/>
                      <a:pt x="19" y="0"/>
                      <a:pt x="11" y="0"/>
                    </a:cubicBezTo>
                    <a:cubicBezTo>
                      <a:pt x="6" y="0"/>
                      <a:pt x="0" y="5"/>
                      <a:pt x="0" y="10"/>
                    </a:cubicBezTo>
                    <a:cubicBezTo>
                      <a:pt x="0" y="12"/>
                      <a:pt x="0" y="15"/>
                      <a:pt x="19" y="31"/>
                    </a:cubicBezTo>
                    <a:cubicBezTo>
                      <a:pt x="107" y="121"/>
                      <a:pt x="159" y="267"/>
                      <a:pt x="159" y="456"/>
                    </a:cubicBezTo>
                    <a:cubicBezTo>
                      <a:pt x="159" y="612"/>
                      <a:pt x="125" y="772"/>
                      <a:pt x="13" y="887"/>
                    </a:cubicBezTo>
                    <a:cubicBezTo>
                      <a:pt x="0" y="897"/>
                      <a:pt x="0" y="900"/>
                      <a:pt x="0" y="902"/>
                    </a:cubicBezTo>
                    <a:cubicBezTo>
                      <a:pt x="0" y="907"/>
                      <a:pt x="6" y="910"/>
                      <a:pt x="11" y="910"/>
                    </a:cubicBezTo>
                    <a:cubicBezTo>
                      <a:pt x="19" y="910"/>
                      <a:pt x="102" y="848"/>
                      <a:pt x="156" y="734"/>
                    </a:cubicBezTo>
                    <a:cubicBezTo>
                      <a:pt x="200" y="632"/>
                      <a:pt x="213" y="531"/>
                      <a:pt x="213" y="4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Freeform: Shape 113"/>
              <p:cNvSpPr/>
              <p:nvPr/>
            </p:nvSpPr>
            <p:spPr>
              <a:xfrm>
                <a:off x="5967000" y="2052720"/>
                <a:ext cx="130320" cy="4428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12">
                    <a:moveTo>
                      <a:pt x="576" y="36"/>
                    </a:moveTo>
                    <a:cubicBezTo>
                      <a:pt x="589" y="36"/>
                      <a:pt x="607" y="36"/>
                      <a:pt x="607" y="18"/>
                    </a:cubicBezTo>
                    <a:cubicBezTo>
                      <a:pt x="607" y="0"/>
                      <a:pt x="589" y="0"/>
                      <a:pt x="576" y="0"/>
                    </a:cubicBezTo>
                    <a:cubicBezTo>
                      <a:pt x="394" y="0"/>
                      <a:pt x="213" y="0"/>
                      <a:pt x="31" y="0"/>
                    </a:cubicBezTo>
                    <a:cubicBezTo>
                      <a:pt x="18" y="0"/>
                      <a:pt x="0" y="0"/>
                      <a:pt x="0" y="18"/>
                    </a:cubicBezTo>
                    <a:cubicBezTo>
                      <a:pt x="0" y="36"/>
                      <a:pt x="18" y="36"/>
                      <a:pt x="31" y="36"/>
                    </a:cubicBezTo>
                    <a:cubicBezTo>
                      <a:pt x="213" y="36"/>
                      <a:pt x="394" y="36"/>
                      <a:pt x="576" y="36"/>
                    </a:cubicBezTo>
                    <a:moveTo>
                      <a:pt x="576" y="212"/>
                    </a:moveTo>
                    <a:cubicBezTo>
                      <a:pt x="589" y="212"/>
                      <a:pt x="607" y="212"/>
                      <a:pt x="607" y="194"/>
                    </a:cubicBezTo>
                    <a:cubicBezTo>
                      <a:pt x="607" y="176"/>
                      <a:pt x="589" y="176"/>
                      <a:pt x="576" y="176"/>
                    </a:cubicBezTo>
                    <a:cubicBezTo>
                      <a:pt x="394" y="176"/>
                      <a:pt x="213" y="176"/>
                      <a:pt x="31" y="176"/>
                    </a:cubicBezTo>
                    <a:cubicBezTo>
                      <a:pt x="18" y="176"/>
                      <a:pt x="0" y="176"/>
                      <a:pt x="0" y="194"/>
                    </a:cubicBezTo>
                    <a:cubicBezTo>
                      <a:pt x="0" y="212"/>
                      <a:pt x="18" y="212"/>
                      <a:pt x="31" y="212"/>
                    </a:cubicBezTo>
                    <a:cubicBezTo>
                      <a:pt x="213" y="212"/>
                      <a:pt x="394" y="212"/>
                      <a:pt x="576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Freeform: Shape 114"/>
              <p:cNvSpPr/>
              <p:nvPr/>
            </p:nvSpPr>
            <p:spPr>
              <a:xfrm>
                <a:off x="6176520" y="1936800"/>
                <a:ext cx="262800" cy="27612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76">
                    <a:moveTo>
                      <a:pt x="1103" y="1276"/>
                    </a:moveTo>
                    <a:cubicBezTo>
                      <a:pt x="1140" y="1178"/>
                      <a:pt x="1177" y="1081"/>
                      <a:pt x="1215" y="983"/>
                    </a:cubicBezTo>
                    <a:cubicBezTo>
                      <a:pt x="1207" y="983"/>
                      <a:pt x="1199" y="983"/>
                      <a:pt x="1191" y="983"/>
                    </a:cubicBezTo>
                    <a:cubicBezTo>
                      <a:pt x="1155" y="1079"/>
                      <a:pt x="1059" y="1141"/>
                      <a:pt x="955" y="1167"/>
                    </a:cubicBezTo>
                    <a:cubicBezTo>
                      <a:pt x="934" y="1172"/>
                      <a:pt x="846" y="1196"/>
                      <a:pt x="670" y="1196"/>
                    </a:cubicBezTo>
                    <a:cubicBezTo>
                      <a:pt x="486" y="1196"/>
                      <a:pt x="303" y="1196"/>
                      <a:pt x="119" y="1196"/>
                    </a:cubicBezTo>
                    <a:cubicBezTo>
                      <a:pt x="274" y="1014"/>
                      <a:pt x="429" y="833"/>
                      <a:pt x="584" y="651"/>
                    </a:cubicBezTo>
                    <a:cubicBezTo>
                      <a:pt x="592" y="646"/>
                      <a:pt x="592" y="643"/>
                      <a:pt x="592" y="638"/>
                    </a:cubicBezTo>
                    <a:cubicBezTo>
                      <a:pt x="592" y="635"/>
                      <a:pt x="592" y="633"/>
                      <a:pt x="587" y="625"/>
                    </a:cubicBezTo>
                    <a:cubicBezTo>
                      <a:pt x="445" y="431"/>
                      <a:pt x="303" y="238"/>
                      <a:pt x="161" y="44"/>
                    </a:cubicBezTo>
                    <a:cubicBezTo>
                      <a:pt x="328" y="44"/>
                      <a:pt x="495" y="44"/>
                      <a:pt x="662" y="44"/>
                    </a:cubicBezTo>
                    <a:cubicBezTo>
                      <a:pt x="784" y="44"/>
                      <a:pt x="867" y="57"/>
                      <a:pt x="875" y="60"/>
                    </a:cubicBezTo>
                    <a:cubicBezTo>
                      <a:pt x="924" y="65"/>
                      <a:pt x="1002" y="80"/>
                      <a:pt x="1075" y="127"/>
                    </a:cubicBezTo>
                    <a:cubicBezTo>
                      <a:pt x="1098" y="143"/>
                      <a:pt x="1160" y="182"/>
                      <a:pt x="1191" y="257"/>
                    </a:cubicBezTo>
                    <a:cubicBezTo>
                      <a:pt x="1199" y="257"/>
                      <a:pt x="1207" y="257"/>
                      <a:pt x="1215" y="257"/>
                    </a:cubicBezTo>
                    <a:cubicBezTo>
                      <a:pt x="1177" y="171"/>
                      <a:pt x="1140" y="86"/>
                      <a:pt x="1103" y="0"/>
                    </a:cubicBezTo>
                    <a:cubicBezTo>
                      <a:pt x="744" y="0"/>
                      <a:pt x="385" y="0"/>
                      <a:pt x="26" y="0"/>
                    </a:cubicBezTo>
                    <a:cubicBezTo>
                      <a:pt x="5" y="0"/>
                      <a:pt x="2" y="3"/>
                      <a:pt x="0" y="8"/>
                    </a:cubicBezTo>
                    <a:cubicBezTo>
                      <a:pt x="0" y="10"/>
                      <a:pt x="0" y="26"/>
                      <a:pt x="0" y="36"/>
                    </a:cubicBezTo>
                    <a:cubicBezTo>
                      <a:pt x="161" y="256"/>
                      <a:pt x="322" y="475"/>
                      <a:pt x="483" y="695"/>
                    </a:cubicBezTo>
                    <a:cubicBezTo>
                      <a:pt x="325" y="879"/>
                      <a:pt x="168" y="1063"/>
                      <a:pt x="10" y="1248"/>
                    </a:cubicBezTo>
                    <a:cubicBezTo>
                      <a:pt x="0" y="1261"/>
                      <a:pt x="0" y="1263"/>
                      <a:pt x="0" y="1266"/>
                    </a:cubicBezTo>
                    <a:cubicBezTo>
                      <a:pt x="0" y="1276"/>
                      <a:pt x="8" y="1276"/>
                      <a:pt x="26" y="1276"/>
                    </a:cubicBezTo>
                    <a:cubicBezTo>
                      <a:pt x="385" y="1276"/>
                      <a:pt x="744" y="1276"/>
                      <a:pt x="1103" y="12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Freeform: Shape 115"/>
              <p:cNvSpPr/>
              <p:nvPr/>
            </p:nvSpPr>
            <p:spPr>
              <a:xfrm>
                <a:off x="6271920" y="2267280"/>
                <a:ext cx="59400" cy="11844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53">
                    <a:moveTo>
                      <a:pt x="280" y="24"/>
                    </a:moveTo>
                    <a:cubicBezTo>
                      <a:pt x="280" y="13"/>
                      <a:pt x="272" y="0"/>
                      <a:pt x="254" y="0"/>
                    </a:cubicBezTo>
                    <a:cubicBezTo>
                      <a:pt x="236" y="0"/>
                      <a:pt x="218" y="18"/>
                      <a:pt x="218" y="34"/>
                    </a:cubicBezTo>
                    <a:cubicBezTo>
                      <a:pt x="218" y="44"/>
                      <a:pt x="225" y="60"/>
                      <a:pt x="244" y="60"/>
                    </a:cubicBezTo>
                    <a:cubicBezTo>
                      <a:pt x="262" y="60"/>
                      <a:pt x="280" y="42"/>
                      <a:pt x="280" y="24"/>
                    </a:cubicBezTo>
                    <a:moveTo>
                      <a:pt x="145" y="454"/>
                    </a:moveTo>
                    <a:cubicBezTo>
                      <a:pt x="132" y="498"/>
                      <a:pt x="98" y="535"/>
                      <a:pt x="62" y="535"/>
                    </a:cubicBezTo>
                    <a:cubicBezTo>
                      <a:pt x="54" y="535"/>
                      <a:pt x="46" y="532"/>
                      <a:pt x="38" y="529"/>
                    </a:cubicBezTo>
                    <a:cubicBezTo>
                      <a:pt x="54" y="522"/>
                      <a:pt x="59" y="509"/>
                      <a:pt x="59" y="498"/>
                    </a:cubicBezTo>
                    <a:cubicBezTo>
                      <a:pt x="59" y="483"/>
                      <a:pt x="49" y="475"/>
                      <a:pt x="36" y="475"/>
                    </a:cubicBezTo>
                    <a:cubicBezTo>
                      <a:pt x="15" y="475"/>
                      <a:pt x="0" y="491"/>
                      <a:pt x="0" y="511"/>
                    </a:cubicBezTo>
                    <a:cubicBezTo>
                      <a:pt x="0" y="537"/>
                      <a:pt x="23" y="553"/>
                      <a:pt x="62" y="553"/>
                    </a:cubicBezTo>
                    <a:cubicBezTo>
                      <a:pt x="101" y="553"/>
                      <a:pt x="176" y="529"/>
                      <a:pt x="194" y="452"/>
                    </a:cubicBezTo>
                    <a:cubicBezTo>
                      <a:pt x="213" y="376"/>
                      <a:pt x="232" y="299"/>
                      <a:pt x="251" y="223"/>
                    </a:cubicBezTo>
                    <a:cubicBezTo>
                      <a:pt x="254" y="216"/>
                      <a:pt x="257" y="210"/>
                      <a:pt x="257" y="200"/>
                    </a:cubicBezTo>
                    <a:cubicBezTo>
                      <a:pt x="257" y="166"/>
                      <a:pt x="225" y="140"/>
                      <a:pt x="186" y="140"/>
                    </a:cubicBezTo>
                    <a:cubicBezTo>
                      <a:pt x="116" y="140"/>
                      <a:pt x="75" y="229"/>
                      <a:pt x="75" y="239"/>
                    </a:cubicBezTo>
                    <a:cubicBezTo>
                      <a:pt x="75" y="247"/>
                      <a:pt x="85" y="247"/>
                      <a:pt x="88" y="247"/>
                    </a:cubicBezTo>
                    <a:cubicBezTo>
                      <a:pt x="93" y="247"/>
                      <a:pt x="96" y="244"/>
                      <a:pt x="98" y="236"/>
                    </a:cubicBezTo>
                    <a:cubicBezTo>
                      <a:pt x="116" y="197"/>
                      <a:pt x="148" y="159"/>
                      <a:pt x="186" y="159"/>
                    </a:cubicBezTo>
                    <a:cubicBezTo>
                      <a:pt x="202" y="159"/>
                      <a:pt x="207" y="169"/>
                      <a:pt x="207" y="190"/>
                    </a:cubicBezTo>
                    <a:cubicBezTo>
                      <a:pt x="207" y="197"/>
                      <a:pt x="207" y="205"/>
                      <a:pt x="205" y="210"/>
                    </a:cubicBezTo>
                    <a:cubicBezTo>
                      <a:pt x="185" y="292"/>
                      <a:pt x="165" y="373"/>
                      <a:pt x="145" y="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Freeform: Shape 116"/>
              <p:cNvSpPr/>
              <p:nvPr/>
            </p:nvSpPr>
            <p:spPr>
              <a:xfrm>
                <a:off x="6495480" y="1985040"/>
                <a:ext cx="138600" cy="142200"/>
              </a:xfrm>
              <a:custGeom>
                <a:avLst/>
                <a:gdLst/>
                <a:ahLst/>
                <a:cxnLst/>
                <a:rect l="l" t="t" r="r" b="b"/>
                <a:pathLst>
                  <a:path w="646" h="661">
                    <a:moveTo>
                      <a:pt x="646" y="10"/>
                    </a:moveTo>
                    <a:cubicBezTo>
                      <a:pt x="646" y="8"/>
                      <a:pt x="646" y="0"/>
                      <a:pt x="638" y="0"/>
                    </a:cubicBezTo>
                    <a:cubicBezTo>
                      <a:pt x="636" y="0"/>
                      <a:pt x="633" y="3"/>
                      <a:pt x="623" y="10"/>
                    </a:cubicBezTo>
                    <a:cubicBezTo>
                      <a:pt x="602" y="34"/>
                      <a:pt x="581" y="57"/>
                      <a:pt x="561" y="80"/>
                    </a:cubicBezTo>
                    <a:cubicBezTo>
                      <a:pt x="553" y="70"/>
                      <a:pt x="509" y="0"/>
                      <a:pt x="407" y="0"/>
                    </a:cubicBezTo>
                    <a:cubicBezTo>
                      <a:pt x="205" y="0"/>
                      <a:pt x="0" y="202"/>
                      <a:pt x="0" y="412"/>
                    </a:cubicBezTo>
                    <a:cubicBezTo>
                      <a:pt x="0" y="563"/>
                      <a:pt x="106" y="661"/>
                      <a:pt x="246" y="661"/>
                    </a:cubicBezTo>
                    <a:cubicBezTo>
                      <a:pt x="327" y="661"/>
                      <a:pt x="394" y="625"/>
                      <a:pt x="444" y="584"/>
                    </a:cubicBezTo>
                    <a:cubicBezTo>
                      <a:pt x="529" y="508"/>
                      <a:pt x="545" y="425"/>
                      <a:pt x="545" y="423"/>
                    </a:cubicBezTo>
                    <a:cubicBezTo>
                      <a:pt x="545" y="415"/>
                      <a:pt x="538" y="418"/>
                      <a:pt x="535" y="415"/>
                    </a:cubicBezTo>
                    <a:cubicBezTo>
                      <a:pt x="527" y="415"/>
                      <a:pt x="524" y="418"/>
                      <a:pt x="522" y="423"/>
                    </a:cubicBezTo>
                    <a:cubicBezTo>
                      <a:pt x="514" y="451"/>
                      <a:pt x="493" y="514"/>
                      <a:pt x="428" y="568"/>
                    </a:cubicBezTo>
                    <a:cubicBezTo>
                      <a:pt x="366" y="617"/>
                      <a:pt x="309" y="633"/>
                      <a:pt x="262" y="633"/>
                    </a:cubicBezTo>
                    <a:cubicBezTo>
                      <a:pt x="179" y="633"/>
                      <a:pt x="83" y="586"/>
                      <a:pt x="83" y="444"/>
                    </a:cubicBezTo>
                    <a:cubicBezTo>
                      <a:pt x="83" y="392"/>
                      <a:pt x="101" y="246"/>
                      <a:pt x="192" y="140"/>
                    </a:cubicBezTo>
                    <a:cubicBezTo>
                      <a:pt x="249" y="75"/>
                      <a:pt x="335" y="29"/>
                      <a:pt x="415" y="29"/>
                    </a:cubicBezTo>
                    <a:cubicBezTo>
                      <a:pt x="509" y="29"/>
                      <a:pt x="563" y="99"/>
                      <a:pt x="563" y="205"/>
                    </a:cubicBezTo>
                    <a:cubicBezTo>
                      <a:pt x="563" y="241"/>
                      <a:pt x="561" y="243"/>
                      <a:pt x="561" y="252"/>
                    </a:cubicBezTo>
                    <a:cubicBezTo>
                      <a:pt x="561" y="261"/>
                      <a:pt x="571" y="259"/>
                      <a:pt x="574" y="259"/>
                    </a:cubicBezTo>
                    <a:cubicBezTo>
                      <a:pt x="587" y="259"/>
                      <a:pt x="587" y="259"/>
                      <a:pt x="589" y="241"/>
                    </a:cubicBezTo>
                    <a:cubicBezTo>
                      <a:pt x="608" y="164"/>
                      <a:pt x="627" y="87"/>
                      <a:pt x="64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Freeform: Shape 117"/>
              <p:cNvSpPr/>
              <p:nvPr/>
            </p:nvSpPr>
            <p:spPr>
              <a:xfrm>
                <a:off x="6634080" y="2062800"/>
                <a:ext cx="4032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431">
                    <a:moveTo>
                      <a:pt x="176" y="26"/>
                    </a:moveTo>
                    <a:cubicBezTo>
                      <a:pt x="176" y="16"/>
                      <a:pt x="169" y="0"/>
                      <a:pt x="150" y="0"/>
                    </a:cubicBezTo>
                    <a:cubicBezTo>
                      <a:pt x="135" y="0"/>
                      <a:pt x="117" y="19"/>
                      <a:pt x="117" y="37"/>
                    </a:cubicBezTo>
                    <a:cubicBezTo>
                      <a:pt x="117" y="47"/>
                      <a:pt x="124" y="60"/>
                      <a:pt x="140" y="60"/>
                    </a:cubicBezTo>
                    <a:cubicBezTo>
                      <a:pt x="161" y="60"/>
                      <a:pt x="176" y="42"/>
                      <a:pt x="176" y="26"/>
                    </a:cubicBezTo>
                    <a:moveTo>
                      <a:pt x="47" y="351"/>
                    </a:moveTo>
                    <a:cubicBezTo>
                      <a:pt x="44" y="358"/>
                      <a:pt x="41" y="366"/>
                      <a:pt x="41" y="376"/>
                    </a:cubicBezTo>
                    <a:cubicBezTo>
                      <a:pt x="41" y="405"/>
                      <a:pt x="67" y="431"/>
                      <a:pt x="101" y="431"/>
                    </a:cubicBezTo>
                    <a:cubicBezTo>
                      <a:pt x="166" y="431"/>
                      <a:pt x="195" y="343"/>
                      <a:pt x="195" y="332"/>
                    </a:cubicBezTo>
                    <a:cubicBezTo>
                      <a:pt x="195" y="325"/>
                      <a:pt x="188" y="327"/>
                      <a:pt x="184" y="325"/>
                    </a:cubicBezTo>
                    <a:cubicBezTo>
                      <a:pt x="174" y="325"/>
                      <a:pt x="174" y="327"/>
                      <a:pt x="171" y="335"/>
                    </a:cubicBezTo>
                    <a:cubicBezTo>
                      <a:pt x="156" y="387"/>
                      <a:pt x="130" y="413"/>
                      <a:pt x="104" y="413"/>
                    </a:cubicBezTo>
                    <a:cubicBezTo>
                      <a:pt x="91" y="413"/>
                      <a:pt x="88" y="405"/>
                      <a:pt x="88" y="389"/>
                    </a:cubicBezTo>
                    <a:cubicBezTo>
                      <a:pt x="88" y="376"/>
                      <a:pt x="93" y="363"/>
                      <a:pt x="98" y="351"/>
                    </a:cubicBezTo>
                    <a:cubicBezTo>
                      <a:pt x="104" y="332"/>
                      <a:pt x="111" y="314"/>
                      <a:pt x="119" y="299"/>
                    </a:cubicBezTo>
                    <a:cubicBezTo>
                      <a:pt x="124" y="283"/>
                      <a:pt x="148" y="226"/>
                      <a:pt x="150" y="218"/>
                    </a:cubicBezTo>
                    <a:cubicBezTo>
                      <a:pt x="150" y="210"/>
                      <a:pt x="153" y="203"/>
                      <a:pt x="153" y="197"/>
                    </a:cubicBezTo>
                    <a:cubicBezTo>
                      <a:pt x="153" y="166"/>
                      <a:pt x="127" y="143"/>
                      <a:pt x="93" y="143"/>
                    </a:cubicBezTo>
                    <a:cubicBezTo>
                      <a:pt x="28" y="143"/>
                      <a:pt x="0" y="229"/>
                      <a:pt x="0" y="239"/>
                    </a:cubicBezTo>
                    <a:cubicBezTo>
                      <a:pt x="0" y="249"/>
                      <a:pt x="7" y="246"/>
                      <a:pt x="10" y="249"/>
                    </a:cubicBezTo>
                    <a:cubicBezTo>
                      <a:pt x="21" y="249"/>
                      <a:pt x="21" y="244"/>
                      <a:pt x="23" y="239"/>
                    </a:cubicBezTo>
                    <a:cubicBezTo>
                      <a:pt x="39" y="185"/>
                      <a:pt x="67" y="161"/>
                      <a:pt x="91" y="161"/>
                    </a:cubicBezTo>
                    <a:cubicBezTo>
                      <a:pt x="101" y="161"/>
                      <a:pt x="106" y="166"/>
                      <a:pt x="106" y="182"/>
                    </a:cubicBezTo>
                    <a:cubicBezTo>
                      <a:pt x="106" y="197"/>
                      <a:pt x="104" y="208"/>
                      <a:pt x="88" y="247"/>
                    </a:cubicBezTo>
                    <a:cubicBezTo>
                      <a:pt x="74" y="281"/>
                      <a:pt x="60" y="316"/>
                      <a:pt x="47" y="3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Freeform: Shape 118"/>
              <p:cNvSpPr/>
              <p:nvPr/>
            </p:nvSpPr>
            <p:spPr>
              <a:xfrm>
                <a:off x="6683760" y="2062800"/>
                <a:ext cx="58680" cy="11844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53">
                    <a:moveTo>
                      <a:pt x="281" y="26"/>
                    </a:moveTo>
                    <a:cubicBezTo>
                      <a:pt x="281" y="16"/>
                      <a:pt x="273" y="0"/>
                      <a:pt x="255" y="0"/>
                    </a:cubicBezTo>
                    <a:cubicBezTo>
                      <a:pt x="236" y="0"/>
                      <a:pt x="218" y="19"/>
                      <a:pt x="218" y="37"/>
                    </a:cubicBezTo>
                    <a:cubicBezTo>
                      <a:pt x="218" y="47"/>
                      <a:pt x="226" y="60"/>
                      <a:pt x="244" y="60"/>
                    </a:cubicBezTo>
                    <a:cubicBezTo>
                      <a:pt x="262" y="60"/>
                      <a:pt x="281" y="44"/>
                      <a:pt x="281" y="26"/>
                    </a:cubicBezTo>
                    <a:moveTo>
                      <a:pt x="146" y="454"/>
                    </a:moveTo>
                    <a:cubicBezTo>
                      <a:pt x="135" y="498"/>
                      <a:pt x="102" y="535"/>
                      <a:pt x="63" y="535"/>
                    </a:cubicBezTo>
                    <a:cubicBezTo>
                      <a:pt x="55" y="535"/>
                      <a:pt x="47" y="535"/>
                      <a:pt x="39" y="532"/>
                    </a:cubicBezTo>
                    <a:cubicBezTo>
                      <a:pt x="57" y="524"/>
                      <a:pt x="63" y="509"/>
                      <a:pt x="63" y="498"/>
                    </a:cubicBezTo>
                    <a:cubicBezTo>
                      <a:pt x="63" y="485"/>
                      <a:pt x="50" y="475"/>
                      <a:pt x="37" y="475"/>
                    </a:cubicBezTo>
                    <a:cubicBezTo>
                      <a:pt x="16" y="475"/>
                      <a:pt x="0" y="493"/>
                      <a:pt x="0" y="514"/>
                    </a:cubicBezTo>
                    <a:cubicBezTo>
                      <a:pt x="0" y="537"/>
                      <a:pt x="25" y="553"/>
                      <a:pt x="63" y="553"/>
                    </a:cubicBezTo>
                    <a:cubicBezTo>
                      <a:pt x="100" y="553"/>
                      <a:pt x="177" y="532"/>
                      <a:pt x="195" y="454"/>
                    </a:cubicBezTo>
                    <a:cubicBezTo>
                      <a:pt x="215" y="378"/>
                      <a:pt x="235" y="302"/>
                      <a:pt x="255" y="226"/>
                    </a:cubicBezTo>
                    <a:cubicBezTo>
                      <a:pt x="255" y="218"/>
                      <a:pt x="257" y="213"/>
                      <a:pt x="257" y="203"/>
                    </a:cubicBezTo>
                    <a:cubicBezTo>
                      <a:pt x="257" y="166"/>
                      <a:pt x="226" y="143"/>
                      <a:pt x="190" y="143"/>
                    </a:cubicBezTo>
                    <a:cubicBezTo>
                      <a:pt x="117" y="143"/>
                      <a:pt x="76" y="231"/>
                      <a:pt x="76" y="239"/>
                    </a:cubicBezTo>
                    <a:cubicBezTo>
                      <a:pt x="76" y="249"/>
                      <a:pt x="86" y="249"/>
                      <a:pt x="89" y="249"/>
                    </a:cubicBezTo>
                    <a:cubicBezTo>
                      <a:pt x="96" y="249"/>
                      <a:pt x="96" y="247"/>
                      <a:pt x="102" y="236"/>
                    </a:cubicBezTo>
                    <a:cubicBezTo>
                      <a:pt x="117" y="200"/>
                      <a:pt x="151" y="161"/>
                      <a:pt x="187" y="161"/>
                    </a:cubicBezTo>
                    <a:cubicBezTo>
                      <a:pt x="203" y="161"/>
                      <a:pt x="208" y="172"/>
                      <a:pt x="208" y="192"/>
                    </a:cubicBezTo>
                    <a:cubicBezTo>
                      <a:pt x="208" y="200"/>
                      <a:pt x="208" y="208"/>
                      <a:pt x="205" y="210"/>
                    </a:cubicBezTo>
                    <a:cubicBezTo>
                      <a:pt x="185" y="292"/>
                      <a:pt x="166" y="373"/>
                      <a:pt x="146" y="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" name="Freeform: Shape 119"/>
              <p:cNvSpPr/>
              <p:nvPr/>
            </p:nvSpPr>
            <p:spPr>
              <a:xfrm>
                <a:off x="6805800" y="2036160"/>
                <a:ext cx="74880" cy="8892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18">
                    <a:moveTo>
                      <a:pt x="78" y="179"/>
                    </a:moveTo>
                    <a:cubicBezTo>
                      <a:pt x="83" y="45"/>
                      <a:pt x="161" y="21"/>
                      <a:pt x="192" y="21"/>
                    </a:cubicBezTo>
                    <a:cubicBezTo>
                      <a:pt x="286" y="21"/>
                      <a:pt x="293" y="143"/>
                      <a:pt x="293" y="179"/>
                    </a:cubicBezTo>
                    <a:cubicBezTo>
                      <a:pt x="221" y="179"/>
                      <a:pt x="150" y="179"/>
                      <a:pt x="78" y="179"/>
                    </a:cubicBezTo>
                    <a:moveTo>
                      <a:pt x="78" y="200"/>
                    </a:moveTo>
                    <a:cubicBezTo>
                      <a:pt x="163" y="200"/>
                      <a:pt x="247" y="200"/>
                      <a:pt x="332" y="200"/>
                    </a:cubicBezTo>
                    <a:cubicBezTo>
                      <a:pt x="350" y="200"/>
                      <a:pt x="353" y="200"/>
                      <a:pt x="353" y="179"/>
                    </a:cubicBezTo>
                    <a:cubicBezTo>
                      <a:pt x="353" y="89"/>
                      <a:pt x="304" y="0"/>
                      <a:pt x="192" y="0"/>
                    </a:cubicBezTo>
                    <a:cubicBezTo>
                      <a:pt x="86" y="0"/>
                      <a:pt x="0" y="96"/>
                      <a:pt x="0" y="208"/>
                    </a:cubicBezTo>
                    <a:cubicBezTo>
                      <a:pt x="0" y="330"/>
                      <a:pt x="96" y="418"/>
                      <a:pt x="202" y="418"/>
                    </a:cubicBezTo>
                    <a:cubicBezTo>
                      <a:pt x="314" y="418"/>
                      <a:pt x="353" y="319"/>
                      <a:pt x="353" y="301"/>
                    </a:cubicBezTo>
                    <a:cubicBezTo>
                      <a:pt x="353" y="291"/>
                      <a:pt x="348" y="291"/>
                      <a:pt x="343" y="291"/>
                    </a:cubicBezTo>
                    <a:cubicBezTo>
                      <a:pt x="335" y="291"/>
                      <a:pt x="332" y="296"/>
                      <a:pt x="330" y="304"/>
                    </a:cubicBezTo>
                    <a:cubicBezTo>
                      <a:pt x="298" y="397"/>
                      <a:pt x="215" y="397"/>
                      <a:pt x="208" y="397"/>
                    </a:cubicBezTo>
                    <a:cubicBezTo>
                      <a:pt x="161" y="397"/>
                      <a:pt x="125" y="369"/>
                      <a:pt x="104" y="335"/>
                    </a:cubicBezTo>
                    <a:cubicBezTo>
                      <a:pt x="78" y="291"/>
                      <a:pt x="78" y="231"/>
                      <a:pt x="78" y="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" name="Freeform: Shape 120"/>
              <p:cNvSpPr/>
              <p:nvPr/>
            </p:nvSpPr>
            <p:spPr>
              <a:xfrm>
                <a:off x="6891120" y="2039760"/>
                <a:ext cx="97920" cy="8352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394">
                    <a:moveTo>
                      <a:pt x="252" y="179"/>
                    </a:moveTo>
                    <a:cubicBezTo>
                      <a:pt x="278" y="145"/>
                      <a:pt x="314" y="101"/>
                      <a:pt x="335" y="75"/>
                    </a:cubicBezTo>
                    <a:cubicBezTo>
                      <a:pt x="363" y="44"/>
                      <a:pt x="400" y="31"/>
                      <a:pt x="444" y="29"/>
                    </a:cubicBezTo>
                    <a:cubicBezTo>
                      <a:pt x="444" y="19"/>
                      <a:pt x="444" y="10"/>
                      <a:pt x="444" y="0"/>
                    </a:cubicBezTo>
                    <a:cubicBezTo>
                      <a:pt x="420" y="3"/>
                      <a:pt x="392" y="3"/>
                      <a:pt x="369" y="3"/>
                    </a:cubicBezTo>
                    <a:cubicBezTo>
                      <a:pt x="340" y="3"/>
                      <a:pt x="293" y="3"/>
                      <a:pt x="280" y="0"/>
                    </a:cubicBezTo>
                    <a:cubicBezTo>
                      <a:pt x="280" y="10"/>
                      <a:pt x="280" y="19"/>
                      <a:pt x="280" y="29"/>
                    </a:cubicBezTo>
                    <a:cubicBezTo>
                      <a:pt x="301" y="31"/>
                      <a:pt x="306" y="42"/>
                      <a:pt x="306" y="57"/>
                    </a:cubicBezTo>
                    <a:cubicBezTo>
                      <a:pt x="306" y="73"/>
                      <a:pt x="298" y="83"/>
                      <a:pt x="293" y="88"/>
                    </a:cubicBezTo>
                    <a:cubicBezTo>
                      <a:pt x="274" y="112"/>
                      <a:pt x="255" y="137"/>
                      <a:pt x="236" y="161"/>
                    </a:cubicBezTo>
                    <a:cubicBezTo>
                      <a:pt x="213" y="130"/>
                      <a:pt x="189" y="99"/>
                      <a:pt x="166" y="67"/>
                    </a:cubicBezTo>
                    <a:cubicBezTo>
                      <a:pt x="158" y="60"/>
                      <a:pt x="158" y="57"/>
                      <a:pt x="158" y="52"/>
                    </a:cubicBezTo>
                    <a:cubicBezTo>
                      <a:pt x="158" y="39"/>
                      <a:pt x="171" y="31"/>
                      <a:pt x="189" y="29"/>
                    </a:cubicBezTo>
                    <a:cubicBezTo>
                      <a:pt x="189" y="19"/>
                      <a:pt x="189" y="10"/>
                      <a:pt x="189" y="0"/>
                    </a:cubicBezTo>
                    <a:cubicBezTo>
                      <a:pt x="166" y="3"/>
                      <a:pt x="106" y="3"/>
                      <a:pt x="91" y="3"/>
                    </a:cubicBezTo>
                    <a:cubicBezTo>
                      <a:pt x="73" y="3"/>
                      <a:pt x="28" y="3"/>
                      <a:pt x="5" y="0"/>
                    </a:cubicBezTo>
                    <a:cubicBezTo>
                      <a:pt x="5" y="10"/>
                      <a:pt x="5" y="19"/>
                      <a:pt x="5" y="29"/>
                    </a:cubicBezTo>
                    <a:cubicBezTo>
                      <a:pt x="67" y="29"/>
                      <a:pt x="70" y="31"/>
                      <a:pt x="112" y="86"/>
                    </a:cubicBezTo>
                    <a:cubicBezTo>
                      <a:pt x="142" y="125"/>
                      <a:pt x="172" y="163"/>
                      <a:pt x="202" y="202"/>
                    </a:cubicBezTo>
                    <a:cubicBezTo>
                      <a:pt x="174" y="239"/>
                      <a:pt x="145" y="275"/>
                      <a:pt x="117" y="311"/>
                    </a:cubicBezTo>
                    <a:cubicBezTo>
                      <a:pt x="73" y="363"/>
                      <a:pt x="18" y="366"/>
                      <a:pt x="0" y="366"/>
                    </a:cubicBezTo>
                    <a:cubicBezTo>
                      <a:pt x="0" y="375"/>
                      <a:pt x="0" y="385"/>
                      <a:pt x="0" y="394"/>
                    </a:cubicBezTo>
                    <a:cubicBezTo>
                      <a:pt x="23" y="392"/>
                      <a:pt x="52" y="392"/>
                      <a:pt x="75" y="392"/>
                    </a:cubicBezTo>
                    <a:cubicBezTo>
                      <a:pt x="101" y="392"/>
                      <a:pt x="140" y="392"/>
                      <a:pt x="163" y="394"/>
                    </a:cubicBezTo>
                    <a:cubicBezTo>
                      <a:pt x="163" y="385"/>
                      <a:pt x="163" y="375"/>
                      <a:pt x="163" y="366"/>
                    </a:cubicBezTo>
                    <a:cubicBezTo>
                      <a:pt x="143" y="363"/>
                      <a:pt x="135" y="350"/>
                      <a:pt x="135" y="337"/>
                    </a:cubicBezTo>
                    <a:cubicBezTo>
                      <a:pt x="135" y="316"/>
                      <a:pt x="163" y="288"/>
                      <a:pt x="218" y="220"/>
                    </a:cubicBezTo>
                    <a:cubicBezTo>
                      <a:pt x="241" y="251"/>
                      <a:pt x="265" y="281"/>
                      <a:pt x="288" y="311"/>
                    </a:cubicBezTo>
                    <a:cubicBezTo>
                      <a:pt x="293" y="322"/>
                      <a:pt x="306" y="337"/>
                      <a:pt x="306" y="342"/>
                    </a:cubicBezTo>
                    <a:cubicBezTo>
                      <a:pt x="306" y="350"/>
                      <a:pt x="298" y="363"/>
                      <a:pt x="272" y="366"/>
                    </a:cubicBezTo>
                    <a:cubicBezTo>
                      <a:pt x="272" y="375"/>
                      <a:pt x="272" y="385"/>
                      <a:pt x="272" y="394"/>
                    </a:cubicBezTo>
                    <a:cubicBezTo>
                      <a:pt x="301" y="392"/>
                      <a:pt x="353" y="392"/>
                      <a:pt x="371" y="392"/>
                    </a:cubicBezTo>
                    <a:cubicBezTo>
                      <a:pt x="397" y="392"/>
                      <a:pt x="433" y="392"/>
                      <a:pt x="459" y="394"/>
                    </a:cubicBezTo>
                    <a:cubicBezTo>
                      <a:pt x="459" y="385"/>
                      <a:pt x="459" y="375"/>
                      <a:pt x="459" y="366"/>
                    </a:cubicBezTo>
                    <a:cubicBezTo>
                      <a:pt x="410" y="366"/>
                      <a:pt x="394" y="363"/>
                      <a:pt x="374" y="337"/>
                    </a:cubicBezTo>
                    <a:cubicBezTo>
                      <a:pt x="333" y="284"/>
                      <a:pt x="292" y="232"/>
                      <a:pt x="252" y="1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" name="Freeform: Shape 121"/>
              <p:cNvSpPr/>
              <p:nvPr/>
            </p:nvSpPr>
            <p:spPr>
              <a:xfrm>
                <a:off x="6999120" y="2037240"/>
                <a:ext cx="95760" cy="12456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81">
                    <a:moveTo>
                      <a:pt x="132" y="62"/>
                    </a:moveTo>
                    <a:cubicBezTo>
                      <a:pt x="132" y="41"/>
                      <a:pt x="132" y="20"/>
                      <a:pt x="132" y="0"/>
                    </a:cubicBezTo>
                    <a:cubicBezTo>
                      <a:pt x="88" y="3"/>
                      <a:pt x="44" y="7"/>
                      <a:pt x="0" y="10"/>
                    </a:cubicBezTo>
                    <a:cubicBezTo>
                      <a:pt x="0" y="20"/>
                      <a:pt x="0" y="29"/>
                      <a:pt x="0" y="39"/>
                    </a:cubicBezTo>
                    <a:cubicBezTo>
                      <a:pt x="65" y="39"/>
                      <a:pt x="70" y="44"/>
                      <a:pt x="70" y="85"/>
                    </a:cubicBezTo>
                    <a:cubicBezTo>
                      <a:pt x="70" y="227"/>
                      <a:pt x="70" y="369"/>
                      <a:pt x="70" y="511"/>
                    </a:cubicBezTo>
                    <a:cubicBezTo>
                      <a:pt x="70" y="552"/>
                      <a:pt x="62" y="552"/>
                      <a:pt x="0" y="552"/>
                    </a:cubicBezTo>
                    <a:cubicBezTo>
                      <a:pt x="0" y="562"/>
                      <a:pt x="0" y="571"/>
                      <a:pt x="0" y="581"/>
                    </a:cubicBezTo>
                    <a:cubicBezTo>
                      <a:pt x="31" y="578"/>
                      <a:pt x="78" y="578"/>
                      <a:pt x="101" y="578"/>
                    </a:cubicBezTo>
                    <a:cubicBezTo>
                      <a:pt x="127" y="578"/>
                      <a:pt x="174" y="578"/>
                      <a:pt x="205" y="581"/>
                    </a:cubicBezTo>
                    <a:cubicBezTo>
                      <a:pt x="205" y="571"/>
                      <a:pt x="205" y="562"/>
                      <a:pt x="205" y="552"/>
                    </a:cubicBezTo>
                    <a:cubicBezTo>
                      <a:pt x="145" y="552"/>
                      <a:pt x="135" y="552"/>
                      <a:pt x="135" y="511"/>
                    </a:cubicBezTo>
                    <a:cubicBezTo>
                      <a:pt x="135" y="460"/>
                      <a:pt x="135" y="409"/>
                      <a:pt x="135" y="358"/>
                    </a:cubicBezTo>
                    <a:cubicBezTo>
                      <a:pt x="135" y="355"/>
                      <a:pt x="135" y="352"/>
                      <a:pt x="135" y="350"/>
                    </a:cubicBezTo>
                    <a:cubicBezTo>
                      <a:pt x="137" y="365"/>
                      <a:pt x="176" y="412"/>
                      <a:pt x="246" y="412"/>
                    </a:cubicBezTo>
                    <a:cubicBezTo>
                      <a:pt x="355" y="412"/>
                      <a:pt x="449" y="324"/>
                      <a:pt x="449" y="207"/>
                    </a:cubicBezTo>
                    <a:cubicBezTo>
                      <a:pt x="449" y="90"/>
                      <a:pt x="361" y="0"/>
                      <a:pt x="259" y="0"/>
                    </a:cubicBezTo>
                    <a:cubicBezTo>
                      <a:pt x="187" y="0"/>
                      <a:pt x="150" y="41"/>
                      <a:pt x="132" y="62"/>
                    </a:cubicBezTo>
                    <a:moveTo>
                      <a:pt x="135" y="301"/>
                    </a:moveTo>
                    <a:cubicBezTo>
                      <a:pt x="135" y="232"/>
                      <a:pt x="135" y="164"/>
                      <a:pt x="135" y="96"/>
                    </a:cubicBezTo>
                    <a:cubicBezTo>
                      <a:pt x="161" y="49"/>
                      <a:pt x="205" y="23"/>
                      <a:pt x="252" y="23"/>
                    </a:cubicBezTo>
                    <a:cubicBezTo>
                      <a:pt x="319" y="23"/>
                      <a:pt x="374" y="103"/>
                      <a:pt x="374" y="207"/>
                    </a:cubicBezTo>
                    <a:cubicBezTo>
                      <a:pt x="374" y="316"/>
                      <a:pt x="311" y="394"/>
                      <a:pt x="244" y="394"/>
                    </a:cubicBezTo>
                    <a:cubicBezTo>
                      <a:pt x="205" y="394"/>
                      <a:pt x="171" y="376"/>
                      <a:pt x="148" y="337"/>
                    </a:cubicBezTo>
                    <a:cubicBezTo>
                      <a:pt x="135" y="319"/>
                      <a:pt x="135" y="319"/>
                      <a:pt x="135" y="3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" name="Freeform: Shape 122"/>
              <p:cNvSpPr/>
              <p:nvPr/>
            </p:nvSpPr>
            <p:spPr>
              <a:xfrm>
                <a:off x="7167240" y="1956600"/>
                <a:ext cx="49680" cy="23580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2">
                    <a:moveTo>
                      <a:pt x="238" y="1084"/>
                    </a:moveTo>
                    <a:cubicBezTo>
                      <a:pt x="238" y="1079"/>
                      <a:pt x="236" y="1076"/>
                      <a:pt x="236" y="1074"/>
                    </a:cubicBezTo>
                    <a:cubicBezTo>
                      <a:pt x="194" y="1029"/>
                      <a:pt x="132" y="957"/>
                      <a:pt x="93" y="809"/>
                    </a:cubicBezTo>
                    <a:cubicBezTo>
                      <a:pt x="72" y="726"/>
                      <a:pt x="65" y="633"/>
                      <a:pt x="65" y="547"/>
                    </a:cubicBezTo>
                    <a:cubicBezTo>
                      <a:pt x="65" y="308"/>
                      <a:pt x="122" y="140"/>
                      <a:pt x="231" y="20"/>
                    </a:cubicBezTo>
                    <a:cubicBezTo>
                      <a:pt x="238" y="13"/>
                      <a:pt x="238" y="13"/>
                      <a:pt x="238" y="10"/>
                    </a:cubicBezTo>
                    <a:cubicBezTo>
                      <a:pt x="238" y="0"/>
                      <a:pt x="231" y="0"/>
                      <a:pt x="228" y="0"/>
                    </a:cubicBezTo>
                    <a:cubicBezTo>
                      <a:pt x="215" y="0"/>
                      <a:pt x="166" y="54"/>
                      <a:pt x="153" y="70"/>
                    </a:cubicBezTo>
                    <a:cubicBezTo>
                      <a:pt x="59" y="179"/>
                      <a:pt x="0" y="342"/>
                      <a:pt x="0" y="547"/>
                    </a:cubicBezTo>
                    <a:cubicBezTo>
                      <a:pt x="0" y="674"/>
                      <a:pt x="23" y="858"/>
                      <a:pt x="142" y="1011"/>
                    </a:cubicBezTo>
                    <a:cubicBezTo>
                      <a:pt x="153" y="1022"/>
                      <a:pt x="213" y="1092"/>
                      <a:pt x="228" y="1092"/>
                    </a:cubicBezTo>
                    <a:cubicBezTo>
                      <a:pt x="231" y="1092"/>
                      <a:pt x="238" y="1092"/>
                      <a:pt x="238" y="10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" name="Freeform: Shape 123"/>
              <p:cNvSpPr/>
              <p:nvPr/>
            </p:nvSpPr>
            <p:spPr>
              <a:xfrm>
                <a:off x="7244280" y="2071800"/>
                <a:ext cx="119520" cy="576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36">
                    <a:moveTo>
                      <a:pt x="527" y="36"/>
                    </a:moveTo>
                    <a:cubicBezTo>
                      <a:pt x="543" y="36"/>
                      <a:pt x="558" y="36"/>
                      <a:pt x="558" y="18"/>
                    </a:cubicBezTo>
                    <a:cubicBezTo>
                      <a:pt x="558" y="0"/>
                      <a:pt x="543" y="0"/>
                      <a:pt x="527" y="0"/>
                    </a:cubicBezTo>
                    <a:cubicBezTo>
                      <a:pt x="363" y="0"/>
                      <a:pt x="198" y="0"/>
                      <a:pt x="34" y="0"/>
                    </a:cubicBezTo>
                    <a:cubicBezTo>
                      <a:pt x="18" y="0"/>
                      <a:pt x="0" y="0"/>
                      <a:pt x="0" y="18"/>
                    </a:cubicBezTo>
                    <a:cubicBezTo>
                      <a:pt x="0" y="36"/>
                      <a:pt x="18" y="36"/>
                      <a:pt x="34" y="36"/>
                    </a:cubicBezTo>
                    <a:cubicBezTo>
                      <a:pt x="198" y="36"/>
                      <a:pt x="363" y="36"/>
                      <a:pt x="527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" name="Freeform: Shape 124"/>
              <p:cNvSpPr/>
              <p:nvPr/>
            </p:nvSpPr>
            <p:spPr>
              <a:xfrm>
                <a:off x="7390440" y="2037240"/>
                <a:ext cx="89280" cy="8784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2">
                    <a:moveTo>
                      <a:pt x="304" y="59"/>
                    </a:moveTo>
                    <a:cubicBezTo>
                      <a:pt x="288" y="26"/>
                      <a:pt x="262" y="0"/>
                      <a:pt x="221" y="0"/>
                    </a:cubicBezTo>
                    <a:cubicBezTo>
                      <a:pt x="114" y="0"/>
                      <a:pt x="0" y="135"/>
                      <a:pt x="0" y="267"/>
                    </a:cubicBezTo>
                    <a:cubicBezTo>
                      <a:pt x="0" y="352"/>
                      <a:pt x="52" y="412"/>
                      <a:pt x="122" y="412"/>
                    </a:cubicBezTo>
                    <a:cubicBezTo>
                      <a:pt x="140" y="412"/>
                      <a:pt x="187" y="409"/>
                      <a:pt x="241" y="345"/>
                    </a:cubicBezTo>
                    <a:cubicBezTo>
                      <a:pt x="249" y="384"/>
                      <a:pt x="280" y="412"/>
                      <a:pt x="324" y="412"/>
                    </a:cubicBezTo>
                    <a:cubicBezTo>
                      <a:pt x="356" y="412"/>
                      <a:pt x="376" y="391"/>
                      <a:pt x="392" y="363"/>
                    </a:cubicBezTo>
                    <a:cubicBezTo>
                      <a:pt x="408" y="332"/>
                      <a:pt x="418" y="275"/>
                      <a:pt x="418" y="272"/>
                    </a:cubicBezTo>
                    <a:cubicBezTo>
                      <a:pt x="418" y="264"/>
                      <a:pt x="410" y="264"/>
                      <a:pt x="408" y="264"/>
                    </a:cubicBezTo>
                    <a:cubicBezTo>
                      <a:pt x="400" y="264"/>
                      <a:pt x="397" y="267"/>
                      <a:pt x="395" y="280"/>
                    </a:cubicBezTo>
                    <a:cubicBezTo>
                      <a:pt x="379" y="339"/>
                      <a:pt x="363" y="394"/>
                      <a:pt x="324" y="394"/>
                    </a:cubicBezTo>
                    <a:cubicBezTo>
                      <a:pt x="301" y="394"/>
                      <a:pt x="299" y="371"/>
                      <a:pt x="299" y="352"/>
                    </a:cubicBezTo>
                    <a:cubicBezTo>
                      <a:pt x="299" y="332"/>
                      <a:pt x="301" y="324"/>
                      <a:pt x="311" y="285"/>
                    </a:cubicBezTo>
                    <a:cubicBezTo>
                      <a:pt x="319" y="246"/>
                      <a:pt x="322" y="236"/>
                      <a:pt x="330" y="202"/>
                    </a:cubicBezTo>
                    <a:cubicBezTo>
                      <a:pt x="341" y="160"/>
                      <a:pt x="352" y="117"/>
                      <a:pt x="363" y="75"/>
                    </a:cubicBezTo>
                    <a:cubicBezTo>
                      <a:pt x="369" y="49"/>
                      <a:pt x="369" y="46"/>
                      <a:pt x="369" y="44"/>
                    </a:cubicBezTo>
                    <a:cubicBezTo>
                      <a:pt x="369" y="28"/>
                      <a:pt x="358" y="20"/>
                      <a:pt x="343" y="20"/>
                    </a:cubicBezTo>
                    <a:cubicBezTo>
                      <a:pt x="322" y="20"/>
                      <a:pt x="306" y="39"/>
                      <a:pt x="304" y="59"/>
                    </a:cubicBezTo>
                    <a:moveTo>
                      <a:pt x="247" y="295"/>
                    </a:moveTo>
                    <a:cubicBezTo>
                      <a:pt x="241" y="311"/>
                      <a:pt x="241" y="313"/>
                      <a:pt x="228" y="329"/>
                    </a:cubicBezTo>
                    <a:cubicBezTo>
                      <a:pt x="187" y="378"/>
                      <a:pt x="151" y="394"/>
                      <a:pt x="125" y="394"/>
                    </a:cubicBezTo>
                    <a:cubicBezTo>
                      <a:pt x="78" y="394"/>
                      <a:pt x="65" y="342"/>
                      <a:pt x="65" y="308"/>
                    </a:cubicBezTo>
                    <a:cubicBezTo>
                      <a:pt x="65" y="262"/>
                      <a:pt x="96" y="150"/>
                      <a:pt x="117" y="109"/>
                    </a:cubicBezTo>
                    <a:cubicBezTo>
                      <a:pt x="145" y="54"/>
                      <a:pt x="184" y="20"/>
                      <a:pt x="221" y="20"/>
                    </a:cubicBezTo>
                    <a:cubicBezTo>
                      <a:pt x="280" y="20"/>
                      <a:pt x="293" y="96"/>
                      <a:pt x="293" y="101"/>
                    </a:cubicBezTo>
                    <a:cubicBezTo>
                      <a:pt x="293" y="106"/>
                      <a:pt x="291" y="111"/>
                      <a:pt x="291" y="116"/>
                    </a:cubicBezTo>
                    <a:cubicBezTo>
                      <a:pt x="276" y="176"/>
                      <a:pt x="261" y="236"/>
                      <a:pt x="247" y="2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Freeform: Shape 125"/>
              <p:cNvSpPr/>
              <p:nvPr/>
            </p:nvSpPr>
            <p:spPr>
              <a:xfrm>
                <a:off x="7494480" y="2062800"/>
                <a:ext cx="3996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431">
                    <a:moveTo>
                      <a:pt x="176" y="26"/>
                    </a:moveTo>
                    <a:cubicBezTo>
                      <a:pt x="176" y="16"/>
                      <a:pt x="168" y="0"/>
                      <a:pt x="150" y="0"/>
                    </a:cubicBezTo>
                    <a:cubicBezTo>
                      <a:pt x="132" y="0"/>
                      <a:pt x="114" y="19"/>
                      <a:pt x="114" y="37"/>
                    </a:cubicBezTo>
                    <a:cubicBezTo>
                      <a:pt x="114" y="47"/>
                      <a:pt x="122" y="60"/>
                      <a:pt x="140" y="60"/>
                    </a:cubicBezTo>
                    <a:cubicBezTo>
                      <a:pt x="158" y="60"/>
                      <a:pt x="176" y="42"/>
                      <a:pt x="176" y="26"/>
                    </a:cubicBezTo>
                    <a:moveTo>
                      <a:pt x="46" y="351"/>
                    </a:moveTo>
                    <a:cubicBezTo>
                      <a:pt x="44" y="358"/>
                      <a:pt x="39" y="366"/>
                      <a:pt x="39" y="376"/>
                    </a:cubicBezTo>
                    <a:cubicBezTo>
                      <a:pt x="39" y="405"/>
                      <a:pt x="65" y="431"/>
                      <a:pt x="101" y="431"/>
                    </a:cubicBezTo>
                    <a:cubicBezTo>
                      <a:pt x="163" y="431"/>
                      <a:pt x="192" y="343"/>
                      <a:pt x="192" y="332"/>
                    </a:cubicBezTo>
                    <a:cubicBezTo>
                      <a:pt x="192" y="325"/>
                      <a:pt x="184" y="325"/>
                      <a:pt x="181" y="325"/>
                    </a:cubicBezTo>
                    <a:cubicBezTo>
                      <a:pt x="174" y="325"/>
                      <a:pt x="174" y="327"/>
                      <a:pt x="171" y="335"/>
                    </a:cubicBezTo>
                    <a:cubicBezTo>
                      <a:pt x="155" y="387"/>
                      <a:pt x="127" y="413"/>
                      <a:pt x="101" y="413"/>
                    </a:cubicBezTo>
                    <a:cubicBezTo>
                      <a:pt x="90" y="413"/>
                      <a:pt x="85" y="405"/>
                      <a:pt x="85" y="389"/>
                    </a:cubicBezTo>
                    <a:cubicBezTo>
                      <a:pt x="85" y="376"/>
                      <a:pt x="90" y="363"/>
                      <a:pt x="96" y="351"/>
                    </a:cubicBezTo>
                    <a:cubicBezTo>
                      <a:pt x="103" y="332"/>
                      <a:pt x="109" y="314"/>
                      <a:pt x="116" y="299"/>
                    </a:cubicBezTo>
                    <a:cubicBezTo>
                      <a:pt x="122" y="283"/>
                      <a:pt x="145" y="226"/>
                      <a:pt x="148" y="218"/>
                    </a:cubicBezTo>
                    <a:cubicBezTo>
                      <a:pt x="150" y="210"/>
                      <a:pt x="153" y="203"/>
                      <a:pt x="153" y="197"/>
                    </a:cubicBezTo>
                    <a:cubicBezTo>
                      <a:pt x="153" y="166"/>
                      <a:pt x="127" y="143"/>
                      <a:pt x="90" y="143"/>
                    </a:cubicBezTo>
                    <a:cubicBezTo>
                      <a:pt x="28" y="143"/>
                      <a:pt x="0" y="229"/>
                      <a:pt x="0" y="239"/>
                    </a:cubicBezTo>
                    <a:cubicBezTo>
                      <a:pt x="0" y="249"/>
                      <a:pt x="7" y="249"/>
                      <a:pt x="10" y="249"/>
                    </a:cubicBezTo>
                    <a:cubicBezTo>
                      <a:pt x="18" y="249"/>
                      <a:pt x="20" y="244"/>
                      <a:pt x="20" y="239"/>
                    </a:cubicBezTo>
                    <a:cubicBezTo>
                      <a:pt x="39" y="185"/>
                      <a:pt x="65" y="161"/>
                      <a:pt x="90" y="161"/>
                    </a:cubicBezTo>
                    <a:cubicBezTo>
                      <a:pt x="98" y="161"/>
                      <a:pt x="106" y="166"/>
                      <a:pt x="106" y="182"/>
                    </a:cubicBezTo>
                    <a:cubicBezTo>
                      <a:pt x="106" y="197"/>
                      <a:pt x="101" y="208"/>
                      <a:pt x="85" y="247"/>
                    </a:cubicBezTo>
                    <a:cubicBezTo>
                      <a:pt x="72" y="281"/>
                      <a:pt x="59" y="316"/>
                      <a:pt x="46" y="3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Freeform: Shape 126"/>
              <p:cNvSpPr/>
              <p:nvPr/>
            </p:nvSpPr>
            <p:spPr>
              <a:xfrm>
                <a:off x="7543800" y="2062800"/>
                <a:ext cx="58680" cy="11844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53">
                    <a:moveTo>
                      <a:pt x="281" y="26"/>
                    </a:moveTo>
                    <a:cubicBezTo>
                      <a:pt x="281" y="16"/>
                      <a:pt x="273" y="0"/>
                      <a:pt x="257" y="0"/>
                    </a:cubicBezTo>
                    <a:cubicBezTo>
                      <a:pt x="239" y="0"/>
                      <a:pt x="221" y="19"/>
                      <a:pt x="221" y="37"/>
                    </a:cubicBezTo>
                    <a:cubicBezTo>
                      <a:pt x="221" y="47"/>
                      <a:pt x="229" y="60"/>
                      <a:pt x="247" y="60"/>
                    </a:cubicBezTo>
                    <a:cubicBezTo>
                      <a:pt x="263" y="60"/>
                      <a:pt x="281" y="44"/>
                      <a:pt x="281" y="26"/>
                    </a:cubicBezTo>
                    <a:moveTo>
                      <a:pt x="146" y="454"/>
                    </a:moveTo>
                    <a:cubicBezTo>
                      <a:pt x="135" y="498"/>
                      <a:pt x="102" y="535"/>
                      <a:pt x="65" y="535"/>
                    </a:cubicBezTo>
                    <a:cubicBezTo>
                      <a:pt x="55" y="535"/>
                      <a:pt x="47" y="535"/>
                      <a:pt x="42" y="532"/>
                    </a:cubicBezTo>
                    <a:cubicBezTo>
                      <a:pt x="58" y="524"/>
                      <a:pt x="63" y="509"/>
                      <a:pt x="63" y="498"/>
                    </a:cubicBezTo>
                    <a:cubicBezTo>
                      <a:pt x="63" y="485"/>
                      <a:pt x="50" y="475"/>
                      <a:pt x="39" y="475"/>
                    </a:cubicBezTo>
                    <a:cubicBezTo>
                      <a:pt x="19" y="475"/>
                      <a:pt x="0" y="493"/>
                      <a:pt x="0" y="514"/>
                    </a:cubicBezTo>
                    <a:cubicBezTo>
                      <a:pt x="0" y="537"/>
                      <a:pt x="26" y="553"/>
                      <a:pt x="65" y="553"/>
                    </a:cubicBezTo>
                    <a:cubicBezTo>
                      <a:pt x="104" y="553"/>
                      <a:pt x="177" y="532"/>
                      <a:pt x="198" y="454"/>
                    </a:cubicBezTo>
                    <a:cubicBezTo>
                      <a:pt x="217" y="378"/>
                      <a:pt x="236" y="302"/>
                      <a:pt x="255" y="226"/>
                    </a:cubicBezTo>
                    <a:cubicBezTo>
                      <a:pt x="257" y="218"/>
                      <a:pt x="257" y="213"/>
                      <a:pt x="257" y="203"/>
                    </a:cubicBezTo>
                    <a:cubicBezTo>
                      <a:pt x="257" y="166"/>
                      <a:pt x="229" y="143"/>
                      <a:pt x="190" y="143"/>
                    </a:cubicBezTo>
                    <a:cubicBezTo>
                      <a:pt x="120" y="143"/>
                      <a:pt x="78" y="231"/>
                      <a:pt x="78" y="239"/>
                    </a:cubicBezTo>
                    <a:cubicBezTo>
                      <a:pt x="78" y="249"/>
                      <a:pt x="86" y="249"/>
                      <a:pt x="89" y="249"/>
                    </a:cubicBezTo>
                    <a:cubicBezTo>
                      <a:pt x="97" y="249"/>
                      <a:pt x="97" y="247"/>
                      <a:pt x="102" y="236"/>
                    </a:cubicBezTo>
                    <a:cubicBezTo>
                      <a:pt x="117" y="200"/>
                      <a:pt x="151" y="161"/>
                      <a:pt x="187" y="161"/>
                    </a:cubicBezTo>
                    <a:cubicBezTo>
                      <a:pt x="203" y="161"/>
                      <a:pt x="211" y="172"/>
                      <a:pt x="211" y="192"/>
                    </a:cubicBezTo>
                    <a:cubicBezTo>
                      <a:pt x="211" y="200"/>
                      <a:pt x="208" y="208"/>
                      <a:pt x="208" y="210"/>
                    </a:cubicBezTo>
                    <a:cubicBezTo>
                      <a:pt x="187" y="292"/>
                      <a:pt x="167" y="373"/>
                      <a:pt x="146" y="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Freeform: Shape 127"/>
              <p:cNvSpPr/>
              <p:nvPr/>
            </p:nvSpPr>
            <p:spPr>
              <a:xfrm>
                <a:off x="7635240" y="2036160"/>
                <a:ext cx="7812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410">
                    <a:moveTo>
                      <a:pt x="151" y="102"/>
                    </a:moveTo>
                    <a:cubicBezTo>
                      <a:pt x="151" y="68"/>
                      <a:pt x="151" y="34"/>
                      <a:pt x="151" y="0"/>
                    </a:cubicBezTo>
                    <a:cubicBezTo>
                      <a:pt x="100" y="2"/>
                      <a:pt x="50" y="4"/>
                      <a:pt x="0" y="6"/>
                    </a:cubicBezTo>
                    <a:cubicBezTo>
                      <a:pt x="0" y="20"/>
                      <a:pt x="0" y="35"/>
                      <a:pt x="0" y="50"/>
                    </a:cubicBezTo>
                    <a:cubicBezTo>
                      <a:pt x="54" y="50"/>
                      <a:pt x="62" y="50"/>
                      <a:pt x="62" y="86"/>
                    </a:cubicBezTo>
                    <a:cubicBezTo>
                      <a:pt x="62" y="179"/>
                      <a:pt x="62" y="273"/>
                      <a:pt x="62" y="366"/>
                    </a:cubicBezTo>
                    <a:cubicBezTo>
                      <a:pt x="42" y="366"/>
                      <a:pt x="21" y="366"/>
                      <a:pt x="0" y="366"/>
                    </a:cubicBezTo>
                    <a:cubicBezTo>
                      <a:pt x="0" y="381"/>
                      <a:pt x="0" y="396"/>
                      <a:pt x="0" y="410"/>
                    </a:cubicBezTo>
                    <a:cubicBezTo>
                      <a:pt x="31" y="408"/>
                      <a:pt x="73" y="408"/>
                      <a:pt x="114" y="408"/>
                    </a:cubicBezTo>
                    <a:cubicBezTo>
                      <a:pt x="148" y="408"/>
                      <a:pt x="208" y="408"/>
                      <a:pt x="239" y="410"/>
                    </a:cubicBezTo>
                    <a:cubicBezTo>
                      <a:pt x="239" y="396"/>
                      <a:pt x="239" y="381"/>
                      <a:pt x="239" y="366"/>
                    </a:cubicBezTo>
                    <a:cubicBezTo>
                      <a:pt x="213" y="366"/>
                      <a:pt x="187" y="366"/>
                      <a:pt x="161" y="366"/>
                    </a:cubicBezTo>
                    <a:cubicBezTo>
                      <a:pt x="161" y="313"/>
                      <a:pt x="161" y="261"/>
                      <a:pt x="161" y="208"/>
                    </a:cubicBezTo>
                    <a:cubicBezTo>
                      <a:pt x="161" y="143"/>
                      <a:pt x="184" y="32"/>
                      <a:pt x="275" y="32"/>
                    </a:cubicBezTo>
                    <a:cubicBezTo>
                      <a:pt x="273" y="34"/>
                      <a:pt x="257" y="47"/>
                      <a:pt x="257" y="73"/>
                    </a:cubicBezTo>
                    <a:cubicBezTo>
                      <a:pt x="257" y="112"/>
                      <a:pt x="284" y="130"/>
                      <a:pt x="311" y="130"/>
                    </a:cubicBezTo>
                    <a:cubicBezTo>
                      <a:pt x="339" y="130"/>
                      <a:pt x="369" y="109"/>
                      <a:pt x="369" y="73"/>
                    </a:cubicBezTo>
                    <a:cubicBezTo>
                      <a:pt x="369" y="26"/>
                      <a:pt x="319" y="0"/>
                      <a:pt x="273" y="0"/>
                    </a:cubicBezTo>
                    <a:cubicBezTo>
                      <a:pt x="208" y="0"/>
                      <a:pt x="171" y="45"/>
                      <a:pt x="151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Freeform: Shape 128"/>
              <p:cNvSpPr/>
              <p:nvPr/>
            </p:nvSpPr>
            <p:spPr>
              <a:xfrm>
                <a:off x="7730280" y="1951560"/>
                <a:ext cx="594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423">
                    <a:moveTo>
                      <a:pt x="283" y="306"/>
                    </a:moveTo>
                    <a:cubicBezTo>
                      <a:pt x="276" y="306"/>
                      <a:pt x="269" y="306"/>
                      <a:pt x="262" y="306"/>
                    </a:cubicBezTo>
                    <a:cubicBezTo>
                      <a:pt x="260" y="319"/>
                      <a:pt x="254" y="358"/>
                      <a:pt x="244" y="364"/>
                    </a:cubicBezTo>
                    <a:cubicBezTo>
                      <a:pt x="239" y="369"/>
                      <a:pt x="192" y="369"/>
                      <a:pt x="182" y="369"/>
                    </a:cubicBezTo>
                    <a:cubicBezTo>
                      <a:pt x="143" y="369"/>
                      <a:pt x="104" y="369"/>
                      <a:pt x="65" y="369"/>
                    </a:cubicBezTo>
                    <a:cubicBezTo>
                      <a:pt x="132" y="309"/>
                      <a:pt x="153" y="291"/>
                      <a:pt x="192" y="262"/>
                    </a:cubicBezTo>
                    <a:cubicBezTo>
                      <a:pt x="239" y="223"/>
                      <a:pt x="283" y="185"/>
                      <a:pt x="283" y="122"/>
                    </a:cubicBezTo>
                    <a:cubicBezTo>
                      <a:pt x="283" y="47"/>
                      <a:pt x="216" y="0"/>
                      <a:pt x="135" y="0"/>
                    </a:cubicBezTo>
                    <a:cubicBezTo>
                      <a:pt x="55" y="0"/>
                      <a:pt x="0" y="55"/>
                      <a:pt x="0" y="115"/>
                    </a:cubicBezTo>
                    <a:cubicBezTo>
                      <a:pt x="0" y="146"/>
                      <a:pt x="29" y="148"/>
                      <a:pt x="34" y="148"/>
                    </a:cubicBezTo>
                    <a:cubicBezTo>
                      <a:pt x="49" y="148"/>
                      <a:pt x="70" y="138"/>
                      <a:pt x="70" y="115"/>
                    </a:cubicBezTo>
                    <a:cubicBezTo>
                      <a:pt x="70" y="104"/>
                      <a:pt x="65" y="81"/>
                      <a:pt x="31" y="81"/>
                    </a:cubicBezTo>
                    <a:cubicBezTo>
                      <a:pt x="52" y="37"/>
                      <a:pt x="94" y="21"/>
                      <a:pt x="125" y="21"/>
                    </a:cubicBezTo>
                    <a:cubicBezTo>
                      <a:pt x="190" y="21"/>
                      <a:pt x="221" y="73"/>
                      <a:pt x="221" y="122"/>
                    </a:cubicBezTo>
                    <a:cubicBezTo>
                      <a:pt x="221" y="179"/>
                      <a:pt x="182" y="223"/>
                      <a:pt x="161" y="247"/>
                    </a:cubicBezTo>
                    <a:cubicBezTo>
                      <a:pt x="110" y="297"/>
                      <a:pt x="59" y="347"/>
                      <a:pt x="8" y="397"/>
                    </a:cubicBezTo>
                    <a:cubicBezTo>
                      <a:pt x="0" y="402"/>
                      <a:pt x="0" y="405"/>
                      <a:pt x="0" y="423"/>
                    </a:cubicBezTo>
                    <a:cubicBezTo>
                      <a:pt x="88" y="423"/>
                      <a:pt x="177" y="423"/>
                      <a:pt x="265" y="423"/>
                    </a:cubicBezTo>
                    <a:cubicBezTo>
                      <a:pt x="271" y="384"/>
                      <a:pt x="277" y="345"/>
                      <a:pt x="283" y="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Freeform: Shape 129"/>
              <p:cNvSpPr/>
              <p:nvPr/>
            </p:nvSpPr>
            <p:spPr>
              <a:xfrm>
                <a:off x="7819560" y="1956600"/>
                <a:ext cx="50040" cy="2358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092">
                    <a:moveTo>
                      <a:pt x="239" y="547"/>
                    </a:moveTo>
                    <a:cubicBezTo>
                      <a:pt x="239" y="417"/>
                      <a:pt x="216" y="233"/>
                      <a:pt x="96" y="80"/>
                    </a:cubicBezTo>
                    <a:cubicBezTo>
                      <a:pt x="86" y="70"/>
                      <a:pt x="29" y="0"/>
                      <a:pt x="11" y="0"/>
                    </a:cubicBezTo>
                    <a:cubicBezTo>
                      <a:pt x="8" y="0"/>
                      <a:pt x="0" y="2"/>
                      <a:pt x="0" y="10"/>
                    </a:cubicBezTo>
                    <a:cubicBezTo>
                      <a:pt x="0" y="13"/>
                      <a:pt x="3" y="15"/>
                      <a:pt x="5" y="18"/>
                    </a:cubicBezTo>
                    <a:cubicBezTo>
                      <a:pt x="50" y="67"/>
                      <a:pt x="109" y="140"/>
                      <a:pt x="146" y="285"/>
                    </a:cubicBezTo>
                    <a:cubicBezTo>
                      <a:pt x="166" y="368"/>
                      <a:pt x="177" y="461"/>
                      <a:pt x="177" y="547"/>
                    </a:cubicBezTo>
                    <a:cubicBezTo>
                      <a:pt x="177" y="638"/>
                      <a:pt x="166" y="731"/>
                      <a:pt x="143" y="819"/>
                    </a:cubicBezTo>
                    <a:cubicBezTo>
                      <a:pt x="109" y="946"/>
                      <a:pt x="55" y="1019"/>
                      <a:pt x="8" y="1071"/>
                    </a:cubicBezTo>
                    <a:cubicBezTo>
                      <a:pt x="0" y="1079"/>
                      <a:pt x="0" y="1081"/>
                      <a:pt x="0" y="1084"/>
                    </a:cubicBezTo>
                    <a:cubicBezTo>
                      <a:pt x="0" y="1089"/>
                      <a:pt x="8" y="1092"/>
                      <a:pt x="11" y="1092"/>
                    </a:cubicBezTo>
                    <a:cubicBezTo>
                      <a:pt x="26" y="1092"/>
                      <a:pt x="75" y="1037"/>
                      <a:pt x="86" y="1024"/>
                    </a:cubicBezTo>
                    <a:cubicBezTo>
                      <a:pt x="179" y="913"/>
                      <a:pt x="239" y="749"/>
                      <a:pt x="239" y="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27" name="Group 130"/>
            <p:cNvGrpSpPr/>
            <p:nvPr/>
          </p:nvGrpSpPr>
          <p:grpSpPr>
            <a:xfrm>
              <a:off x="5763600" y="3529800"/>
              <a:ext cx="1661400" cy="282600"/>
              <a:chOff x="5763600" y="3529800"/>
              <a:chExt cx="1661400" cy="282600"/>
            </a:xfrm>
          </p:grpSpPr>
          <p:sp>
            <p:nvSpPr>
              <p:cNvPr id="128" name="Freeform: Shape 131"/>
              <p:cNvSpPr/>
              <p:nvPr/>
            </p:nvSpPr>
            <p:spPr>
              <a:xfrm>
                <a:off x="5763600" y="3576600"/>
                <a:ext cx="50760" cy="2358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980">
                    <a:moveTo>
                      <a:pt x="213" y="39"/>
                    </a:moveTo>
                    <a:cubicBezTo>
                      <a:pt x="218" y="28"/>
                      <a:pt x="218" y="25"/>
                      <a:pt x="218" y="19"/>
                    </a:cubicBezTo>
                    <a:cubicBezTo>
                      <a:pt x="218" y="8"/>
                      <a:pt x="210" y="0"/>
                      <a:pt x="199" y="0"/>
                    </a:cubicBezTo>
                    <a:cubicBezTo>
                      <a:pt x="190" y="0"/>
                      <a:pt x="185" y="5"/>
                      <a:pt x="176" y="22"/>
                    </a:cubicBezTo>
                    <a:cubicBezTo>
                      <a:pt x="119" y="172"/>
                      <a:pt x="62" y="322"/>
                      <a:pt x="6" y="472"/>
                    </a:cubicBezTo>
                    <a:cubicBezTo>
                      <a:pt x="3" y="477"/>
                      <a:pt x="0" y="483"/>
                      <a:pt x="0" y="488"/>
                    </a:cubicBezTo>
                    <a:cubicBezTo>
                      <a:pt x="0" y="494"/>
                      <a:pt x="0" y="494"/>
                      <a:pt x="6" y="505"/>
                    </a:cubicBezTo>
                    <a:cubicBezTo>
                      <a:pt x="62" y="655"/>
                      <a:pt x="119" y="805"/>
                      <a:pt x="176" y="955"/>
                    </a:cubicBezTo>
                    <a:cubicBezTo>
                      <a:pt x="179" y="966"/>
                      <a:pt x="185" y="980"/>
                      <a:pt x="199" y="980"/>
                    </a:cubicBezTo>
                    <a:cubicBezTo>
                      <a:pt x="210" y="980"/>
                      <a:pt x="218" y="972"/>
                      <a:pt x="218" y="961"/>
                    </a:cubicBezTo>
                    <a:cubicBezTo>
                      <a:pt x="218" y="958"/>
                      <a:pt x="218" y="955"/>
                      <a:pt x="213" y="944"/>
                    </a:cubicBezTo>
                    <a:cubicBezTo>
                      <a:pt x="155" y="792"/>
                      <a:pt x="97" y="640"/>
                      <a:pt x="39" y="488"/>
                    </a:cubicBezTo>
                    <a:cubicBezTo>
                      <a:pt x="97" y="339"/>
                      <a:pt x="155" y="189"/>
                      <a:pt x="213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Freeform: Shape 132"/>
              <p:cNvSpPr/>
              <p:nvPr/>
            </p:nvSpPr>
            <p:spPr>
              <a:xfrm>
                <a:off x="5842800" y="3592800"/>
                <a:ext cx="143640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7">
                    <a:moveTo>
                      <a:pt x="339" y="536"/>
                    </a:moveTo>
                    <a:cubicBezTo>
                      <a:pt x="490" y="525"/>
                      <a:pt x="599" y="433"/>
                      <a:pt x="599" y="335"/>
                    </a:cubicBezTo>
                    <a:cubicBezTo>
                      <a:pt x="599" y="232"/>
                      <a:pt x="487" y="142"/>
                      <a:pt x="339" y="131"/>
                    </a:cubicBezTo>
                    <a:cubicBezTo>
                      <a:pt x="339" y="112"/>
                      <a:pt x="339" y="94"/>
                      <a:pt x="339" y="75"/>
                    </a:cubicBezTo>
                    <a:cubicBezTo>
                      <a:pt x="339" y="42"/>
                      <a:pt x="339" y="30"/>
                      <a:pt x="431" y="30"/>
                    </a:cubicBezTo>
                    <a:cubicBezTo>
                      <a:pt x="443" y="30"/>
                      <a:pt x="454" y="30"/>
                      <a:pt x="465" y="30"/>
                    </a:cubicBezTo>
                    <a:cubicBezTo>
                      <a:pt x="465" y="20"/>
                      <a:pt x="465" y="10"/>
                      <a:pt x="465" y="0"/>
                    </a:cubicBezTo>
                    <a:cubicBezTo>
                      <a:pt x="429" y="2"/>
                      <a:pt x="340" y="2"/>
                      <a:pt x="300" y="2"/>
                    </a:cubicBezTo>
                    <a:cubicBezTo>
                      <a:pt x="259" y="2"/>
                      <a:pt x="168" y="2"/>
                      <a:pt x="132" y="0"/>
                    </a:cubicBezTo>
                    <a:cubicBezTo>
                      <a:pt x="132" y="10"/>
                      <a:pt x="132" y="20"/>
                      <a:pt x="132" y="30"/>
                    </a:cubicBezTo>
                    <a:cubicBezTo>
                      <a:pt x="142" y="30"/>
                      <a:pt x="152" y="30"/>
                      <a:pt x="163" y="30"/>
                    </a:cubicBezTo>
                    <a:cubicBezTo>
                      <a:pt x="258" y="30"/>
                      <a:pt x="258" y="42"/>
                      <a:pt x="258" y="75"/>
                    </a:cubicBezTo>
                    <a:cubicBezTo>
                      <a:pt x="258" y="94"/>
                      <a:pt x="258" y="112"/>
                      <a:pt x="258" y="131"/>
                    </a:cubicBezTo>
                    <a:cubicBezTo>
                      <a:pt x="107" y="145"/>
                      <a:pt x="0" y="237"/>
                      <a:pt x="0" y="332"/>
                    </a:cubicBezTo>
                    <a:cubicBezTo>
                      <a:pt x="0" y="433"/>
                      <a:pt x="110" y="522"/>
                      <a:pt x="258" y="536"/>
                    </a:cubicBezTo>
                    <a:cubicBezTo>
                      <a:pt x="258" y="554"/>
                      <a:pt x="258" y="571"/>
                      <a:pt x="258" y="589"/>
                    </a:cubicBezTo>
                    <a:cubicBezTo>
                      <a:pt x="258" y="623"/>
                      <a:pt x="258" y="637"/>
                      <a:pt x="163" y="637"/>
                    </a:cubicBezTo>
                    <a:cubicBezTo>
                      <a:pt x="152" y="637"/>
                      <a:pt x="142" y="637"/>
                      <a:pt x="132" y="637"/>
                    </a:cubicBezTo>
                    <a:cubicBezTo>
                      <a:pt x="132" y="647"/>
                      <a:pt x="132" y="657"/>
                      <a:pt x="132" y="667"/>
                    </a:cubicBezTo>
                    <a:cubicBezTo>
                      <a:pt x="168" y="664"/>
                      <a:pt x="256" y="664"/>
                      <a:pt x="297" y="664"/>
                    </a:cubicBezTo>
                    <a:cubicBezTo>
                      <a:pt x="338" y="664"/>
                      <a:pt x="429" y="664"/>
                      <a:pt x="465" y="667"/>
                    </a:cubicBezTo>
                    <a:cubicBezTo>
                      <a:pt x="465" y="657"/>
                      <a:pt x="465" y="647"/>
                      <a:pt x="465" y="637"/>
                    </a:cubicBezTo>
                    <a:cubicBezTo>
                      <a:pt x="454" y="637"/>
                      <a:pt x="443" y="637"/>
                      <a:pt x="431" y="637"/>
                    </a:cubicBezTo>
                    <a:cubicBezTo>
                      <a:pt x="339" y="637"/>
                      <a:pt x="339" y="625"/>
                      <a:pt x="339" y="589"/>
                    </a:cubicBezTo>
                    <a:cubicBezTo>
                      <a:pt x="339" y="571"/>
                      <a:pt x="339" y="554"/>
                      <a:pt x="339" y="536"/>
                    </a:cubicBezTo>
                    <a:moveTo>
                      <a:pt x="258" y="514"/>
                    </a:moveTo>
                    <a:cubicBezTo>
                      <a:pt x="118" y="494"/>
                      <a:pt x="101" y="394"/>
                      <a:pt x="101" y="335"/>
                    </a:cubicBezTo>
                    <a:cubicBezTo>
                      <a:pt x="101" y="282"/>
                      <a:pt x="110" y="173"/>
                      <a:pt x="258" y="153"/>
                    </a:cubicBezTo>
                    <a:cubicBezTo>
                      <a:pt x="258" y="273"/>
                      <a:pt x="258" y="394"/>
                      <a:pt x="258" y="514"/>
                    </a:cubicBezTo>
                    <a:moveTo>
                      <a:pt x="339" y="153"/>
                    </a:moveTo>
                    <a:cubicBezTo>
                      <a:pt x="473" y="167"/>
                      <a:pt x="501" y="259"/>
                      <a:pt x="501" y="332"/>
                    </a:cubicBezTo>
                    <a:cubicBezTo>
                      <a:pt x="501" y="391"/>
                      <a:pt x="487" y="497"/>
                      <a:pt x="339" y="514"/>
                    </a:cubicBezTo>
                    <a:cubicBezTo>
                      <a:pt x="339" y="394"/>
                      <a:pt x="339" y="273"/>
                      <a:pt x="339" y="1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Freeform: Shape 133"/>
              <p:cNvSpPr/>
              <p:nvPr/>
            </p:nvSpPr>
            <p:spPr>
              <a:xfrm>
                <a:off x="6010920" y="3680280"/>
                <a:ext cx="7524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319" h="469">
                    <a:moveTo>
                      <a:pt x="319" y="235"/>
                    </a:moveTo>
                    <a:cubicBezTo>
                      <a:pt x="319" y="159"/>
                      <a:pt x="310" y="106"/>
                      <a:pt x="280" y="59"/>
                    </a:cubicBezTo>
                    <a:cubicBezTo>
                      <a:pt x="257" y="28"/>
                      <a:pt x="215" y="0"/>
                      <a:pt x="159" y="0"/>
                    </a:cubicBezTo>
                    <a:cubicBezTo>
                      <a:pt x="0" y="0"/>
                      <a:pt x="0" y="186"/>
                      <a:pt x="0" y="235"/>
                    </a:cubicBezTo>
                    <a:cubicBezTo>
                      <a:pt x="0" y="284"/>
                      <a:pt x="0" y="469"/>
                      <a:pt x="159" y="469"/>
                    </a:cubicBezTo>
                    <a:cubicBezTo>
                      <a:pt x="319" y="469"/>
                      <a:pt x="319" y="285"/>
                      <a:pt x="319" y="235"/>
                    </a:cubicBezTo>
                    <a:moveTo>
                      <a:pt x="159" y="450"/>
                    </a:moveTo>
                    <a:cubicBezTo>
                      <a:pt x="128" y="450"/>
                      <a:pt x="86" y="430"/>
                      <a:pt x="72" y="374"/>
                    </a:cubicBezTo>
                    <a:cubicBezTo>
                      <a:pt x="64" y="335"/>
                      <a:pt x="64" y="277"/>
                      <a:pt x="64" y="226"/>
                    </a:cubicBezTo>
                    <a:cubicBezTo>
                      <a:pt x="64" y="176"/>
                      <a:pt x="64" y="126"/>
                      <a:pt x="72" y="87"/>
                    </a:cubicBezTo>
                    <a:cubicBezTo>
                      <a:pt x="89" y="34"/>
                      <a:pt x="131" y="20"/>
                      <a:pt x="159" y="20"/>
                    </a:cubicBezTo>
                    <a:cubicBezTo>
                      <a:pt x="198" y="20"/>
                      <a:pt x="232" y="42"/>
                      <a:pt x="246" y="81"/>
                    </a:cubicBezTo>
                    <a:cubicBezTo>
                      <a:pt x="257" y="117"/>
                      <a:pt x="257" y="168"/>
                      <a:pt x="257" y="226"/>
                    </a:cubicBezTo>
                    <a:cubicBezTo>
                      <a:pt x="257" y="277"/>
                      <a:pt x="257" y="330"/>
                      <a:pt x="249" y="372"/>
                    </a:cubicBezTo>
                    <a:cubicBezTo>
                      <a:pt x="235" y="433"/>
                      <a:pt x="187" y="450"/>
                      <a:pt x="159" y="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Freeform: Shape 134"/>
              <p:cNvSpPr/>
              <p:nvPr/>
            </p:nvSpPr>
            <p:spPr>
              <a:xfrm>
                <a:off x="6138000" y="3576600"/>
                <a:ext cx="7200" cy="2358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980">
                    <a:moveTo>
                      <a:pt x="39" y="36"/>
                    </a:moveTo>
                    <a:cubicBezTo>
                      <a:pt x="39" y="19"/>
                      <a:pt x="39" y="0"/>
                      <a:pt x="20" y="0"/>
                    </a:cubicBezTo>
                    <a:cubicBezTo>
                      <a:pt x="0" y="0"/>
                      <a:pt x="0" y="19"/>
                      <a:pt x="0" y="36"/>
                    </a:cubicBezTo>
                    <a:cubicBezTo>
                      <a:pt x="0" y="339"/>
                      <a:pt x="0" y="641"/>
                      <a:pt x="0" y="944"/>
                    </a:cubicBezTo>
                    <a:cubicBezTo>
                      <a:pt x="0" y="961"/>
                      <a:pt x="0" y="980"/>
                      <a:pt x="20" y="980"/>
                    </a:cubicBezTo>
                    <a:cubicBezTo>
                      <a:pt x="39" y="980"/>
                      <a:pt x="39" y="961"/>
                      <a:pt x="39" y="944"/>
                    </a:cubicBezTo>
                    <a:cubicBezTo>
                      <a:pt x="39" y="641"/>
                      <a:pt x="39" y="339"/>
                      <a:pt x="39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Freeform: Shape 135"/>
              <p:cNvSpPr/>
              <p:nvPr/>
            </p:nvSpPr>
            <p:spPr>
              <a:xfrm>
                <a:off x="6305400" y="3529800"/>
                <a:ext cx="61920" cy="3456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51">
                    <a:moveTo>
                      <a:pt x="132" y="0"/>
                    </a:moveTo>
                    <a:cubicBezTo>
                      <a:pt x="88" y="45"/>
                      <a:pt x="44" y="89"/>
                      <a:pt x="0" y="134"/>
                    </a:cubicBezTo>
                    <a:cubicBezTo>
                      <a:pt x="6" y="140"/>
                      <a:pt x="12" y="145"/>
                      <a:pt x="17" y="151"/>
                    </a:cubicBezTo>
                    <a:cubicBezTo>
                      <a:pt x="55" y="117"/>
                      <a:pt x="94" y="84"/>
                      <a:pt x="132" y="50"/>
                    </a:cubicBezTo>
                    <a:cubicBezTo>
                      <a:pt x="169" y="84"/>
                      <a:pt x="206" y="117"/>
                      <a:pt x="244" y="151"/>
                    </a:cubicBezTo>
                    <a:cubicBezTo>
                      <a:pt x="250" y="145"/>
                      <a:pt x="257" y="140"/>
                      <a:pt x="263" y="134"/>
                    </a:cubicBezTo>
                    <a:cubicBezTo>
                      <a:pt x="220" y="89"/>
                      <a:pt x="176" y="45"/>
                      <a:pt x="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Freeform: Shape 136"/>
              <p:cNvSpPr/>
              <p:nvPr/>
            </p:nvSpPr>
            <p:spPr>
              <a:xfrm>
                <a:off x="6224760" y="3592800"/>
                <a:ext cx="199080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67">
                    <a:moveTo>
                      <a:pt x="711" y="75"/>
                    </a:moveTo>
                    <a:cubicBezTo>
                      <a:pt x="720" y="39"/>
                      <a:pt x="722" y="30"/>
                      <a:pt x="795" y="30"/>
                    </a:cubicBezTo>
                    <a:cubicBezTo>
                      <a:pt x="820" y="30"/>
                      <a:pt x="829" y="30"/>
                      <a:pt x="829" y="11"/>
                    </a:cubicBezTo>
                    <a:cubicBezTo>
                      <a:pt x="829" y="0"/>
                      <a:pt x="818" y="0"/>
                      <a:pt x="815" y="0"/>
                    </a:cubicBezTo>
                    <a:cubicBezTo>
                      <a:pt x="787" y="0"/>
                      <a:pt x="717" y="2"/>
                      <a:pt x="689" y="2"/>
                    </a:cubicBezTo>
                    <a:cubicBezTo>
                      <a:pt x="661" y="2"/>
                      <a:pt x="591" y="0"/>
                      <a:pt x="560" y="0"/>
                    </a:cubicBezTo>
                    <a:cubicBezTo>
                      <a:pt x="554" y="0"/>
                      <a:pt x="543" y="0"/>
                      <a:pt x="543" y="19"/>
                    </a:cubicBezTo>
                    <a:cubicBezTo>
                      <a:pt x="543" y="30"/>
                      <a:pt x="552" y="30"/>
                      <a:pt x="571" y="30"/>
                    </a:cubicBezTo>
                    <a:cubicBezTo>
                      <a:pt x="583" y="30"/>
                      <a:pt x="591" y="30"/>
                      <a:pt x="608" y="30"/>
                    </a:cubicBezTo>
                    <a:cubicBezTo>
                      <a:pt x="624" y="33"/>
                      <a:pt x="633" y="33"/>
                      <a:pt x="633" y="47"/>
                    </a:cubicBezTo>
                    <a:cubicBezTo>
                      <a:pt x="633" y="50"/>
                      <a:pt x="633" y="53"/>
                      <a:pt x="630" y="67"/>
                    </a:cubicBezTo>
                    <a:cubicBezTo>
                      <a:pt x="610" y="146"/>
                      <a:pt x="591" y="225"/>
                      <a:pt x="571" y="304"/>
                    </a:cubicBezTo>
                    <a:cubicBezTo>
                      <a:pt x="471" y="304"/>
                      <a:pt x="372" y="304"/>
                      <a:pt x="272" y="304"/>
                    </a:cubicBezTo>
                    <a:cubicBezTo>
                      <a:pt x="291" y="228"/>
                      <a:pt x="311" y="151"/>
                      <a:pt x="331" y="75"/>
                    </a:cubicBezTo>
                    <a:cubicBezTo>
                      <a:pt x="339" y="39"/>
                      <a:pt x="342" y="30"/>
                      <a:pt x="412" y="30"/>
                    </a:cubicBezTo>
                    <a:cubicBezTo>
                      <a:pt x="437" y="30"/>
                      <a:pt x="445" y="30"/>
                      <a:pt x="445" y="11"/>
                    </a:cubicBezTo>
                    <a:cubicBezTo>
                      <a:pt x="445" y="0"/>
                      <a:pt x="434" y="0"/>
                      <a:pt x="431" y="0"/>
                    </a:cubicBezTo>
                    <a:cubicBezTo>
                      <a:pt x="403" y="0"/>
                      <a:pt x="333" y="2"/>
                      <a:pt x="305" y="2"/>
                    </a:cubicBezTo>
                    <a:cubicBezTo>
                      <a:pt x="277" y="2"/>
                      <a:pt x="207" y="0"/>
                      <a:pt x="179" y="0"/>
                    </a:cubicBezTo>
                    <a:cubicBezTo>
                      <a:pt x="171" y="0"/>
                      <a:pt x="160" y="0"/>
                      <a:pt x="160" y="19"/>
                    </a:cubicBezTo>
                    <a:cubicBezTo>
                      <a:pt x="160" y="30"/>
                      <a:pt x="168" y="30"/>
                      <a:pt x="188" y="30"/>
                    </a:cubicBezTo>
                    <a:cubicBezTo>
                      <a:pt x="191" y="30"/>
                      <a:pt x="207" y="30"/>
                      <a:pt x="224" y="30"/>
                    </a:cubicBezTo>
                    <a:cubicBezTo>
                      <a:pt x="244" y="33"/>
                      <a:pt x="252" y="33"/>
                      <a:pt x="252" y="47"/>
                    </a:cubicBezTo>
                    <a:cubicBezTo>
                      <a:pt x="252" y="50"/>
                      <a:pt x="249" y="53"/>
                      <a:pt x="247" y="67"/>
                    </a:cubicBezTo>
                    <a:cubicBezTo>
                      <a:pt x="203" y="242"/>
                      <a:pt x="159" y="417"/>
                      <a:pt x="115" y="592"/>
                    </a:cubicBezTo>
                    <a:cubicBezTo>
                      <a:pt x="107" y="628"/>
                      <a:pt x="104" y="637"/>
                      <a:pt x="25" y="637"/>
                    </a:cubicBezTo>
                    <a:cubicBezTo>
                      <a:pt x="9" y="637"/>
                      <a:pt x="0" y="637"/>
                      <a:pt x="0" y="656"/>
                    </a:cubicBezTo>
                    <a:cubicBezTo>
                      <a:pt x="0" y="667"/>
                      <a:pt x="11" y="667"/>
                      <a:pt x="14" y="667"/>
                    </a:cubicBezTo>
                    <a:cubicBezTo>
                      <a:pt x="42" y="667"/>
                      <a:pt x="112" y="664"/>
                      <a:pt x="137" y="664"/>
                    </a:cubicBezTo>
                    <a:cubicBezTo>
                      <a:pt x="160" y="664"/>
                      <a:pt x="182" y="664"/>
                      <a:pt x="202" y="664"/>
                    </a:cubicBezTo>
                    <a:cubicBezTo>
                      <a:pt x="224" y="664"/>
                      <a:pt x="244" y="667"/>
                      <a:pt x="266" y="667"/>
                    </a:cubicBezTo>
                    <a:cubicBezTo>
                      <a:pt x="275" y="667"/>
                      <a:pt x="286" y="667"/>
                      <a:pt x="286" y="648"/>
                    </a:cubicBezTo>
                    <a:cubicBezTo>
                      <a:pt x="286" y="637"/>
                      <a:pt x="277" y="637"/>
                      <a:pt x="258" y="637"/>
                    </a:cubicBezTo>
                    <a:cubicBezTo>
                      <a:pt x="221" y="637"/>
                      <a:pt x="193" y="637"/>
                      <a:pt x="193" y="620"/>
                    </a:cubicBezTo>
                    <a:cubicBezTo>
                      <a:pt x="193" y="614"/>
                      <a:pt x="196" y="609"/>
                      <a:pt x="196" y="603"/>
                    </a:cubicBezTo>
                    <a:cubicBezTo>
                      <a:pt x="219" y="514"/>
                      <a:pt x="241" y="424"/>
                      <a:pt x="263" y="335"/>
                    </a:cubicBezTo>
                    <a:cubicBezTo>
                      <a:pt x="363" y="335"/>
                      <a:pt x="463" y="335"/>
                      <a:pt x="563" y="335"/>
                    </a:cubicBezTo>
                    <a:cubicBezTo>
                      <a:pt x="521" y="497"/>
                      <a:pt x="498" y="589"/>
                      <a:pt x="496" y="606"/>
                    </a:cubicBezTo>
                    <a:cubicBezTo>
                      <a:pt x="484" y="637"/>
                      <a:pt x="468" y="637"/>
                      <a:pt x="406" y="637"/>
                    </a:cubicBezTo>
                    <a:cubicBezTo>
                      <a:pt x="392" y="637"/>
                      <a:pt x="384" y="637"/>
                      <a:pt x="384" y="656"/>
                    </a:cubicBezTo>
                    <a:cubicBezTo>
                      <a:pt x="384" y="667"/>
                      <a:pt x="391" y="664"/>
                      <a:pt x="395" y="667"/>
                    </a:cubicBezTo>
                    <a:cubicBezTo>
                      <a:pt x="423" y="667"/>
                      <a:pt x="493" y="664"/>
                      <a:pt x="521" y="664"/>
                    </a:cubicBezTo>
                    <a:cubicBezTo>
                      <a:pt x="540" y="664"/>
                      <a:pt x="563" y="664"/>
                      <a:pt x="585" y="664"/>
                    </a:cubicBezTo>
                    <a:cubicBezTo>
                      <a:pt x="605" y="664"/>
                      <a:pt x="627" y="667"/>
                      <a:pt x="647" y="667"/>
                    </a:cubicBezTo>
                    <a:cubicBezTo>
                      <a:pt x="655" y="667"/>
                      <a:pt x="666" y="667"/>
                      <a:pt x="666" y="648"/>
                    </a:cubicBezTo>
                    <a:cubicBezTo>
                      <a:pt x="666" y="637"/>
                      <a:pt x="658" y="637"/>
                      <a:pt x="641" y="637"/>
                    </a:cubicBezTo>
                    <a:cubicBezTo>
                      <a:pt x="605" y="637"/>
                      <a:pt x="577" y="637"/>
                      <a:pt x="577" y="620"/>
                    </a:cubicBezTo>
                    <a:cubicBezTo>
                      <a:pt x="577" y="614"/>
                      <a:pt x="577" y="609"/>
                      <a:pt x="580" y="603"/>
                    </a:cubicBezTo>
                    <a:cubicBezTo>
                      <a:pt x="623" y="427"/>
                      <a:pt x="667" y="251"/>
                      <a:pt x="711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" name="Freeform: Shape 137"/>
              <p:cNvSpPr/>
              <p:nvPr/>
            </p:nvSpPr>
            <p:spPr>
              <a:xfrm>
                <a:off x="6501240" y="3576600"/>
                <a:ext cx="7560" cy="2358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980">
                    <a:moveTo>
                      <a:pt x="40" y="36"/>
                    </a:moveTo>
                    <a:cubicBezTo>
                      <a:pt x="40" y="19"/>
                      <a:pt x="40" y="0"/>
                      <a:pt x="20" y="0"/>
                    </a:cubicBezTo>
                    <a:cubicBezTo>
                      <a:pt x="0" y="0"/>
                      <a:pt x="0" y="19"/>
                      <a:pt x="0" y="36"/>
                    </a:cubicBezTo>
                    <a:cubicBezTo>
                      <a:pt x="0" y="339"/>
                      <a:pt x="0" y="641"/>
                      <a:pt x="0" y="944"/>
                    </a:cubicBezTo>
                    <a:cubicBezTo>
                      <a:pt x="0" y="961"/>
                      <a:pt x="0" y="980"/>
                      <a:pt x="20" y="980"/>
                    </a:cubicBezTo>
                    <a:cubicBezTo>
                      <a:pt x="40" y="980"/>
                      <a:pt x="40" y="961"/>
                      <a:pt x="40" y="944"/>
                    </a:cubicBezTo>
                    <a:cubicBezTo>
                      <a:pt x="40" y="641"/>
                      <a:pt x="40" y="339"/>
                      <a:pt x="40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" name="Freeform: Shape 138"/>
              <p:cNvSpPr/>
              <p:nvPr/>
            </p:nvSpPr>
            <p:spPr>
              <a:xfrm>
                <a:off x="6552720" y="3592800"/>
                <a:ext cx="142560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67">
                    <a:moveTo>
                      <a:pt x="336" y="536"/>
                    </a:moveTo>
                    <a:cubicBezTo>
                      <a:pt x="487" y="525"/>
                      <a:pt x="596" y="433"/>
                      <a:pt x="596" y="335"/>
                    </a:cubicBezTo>
                    <a:cubicBezTo>
                      <a:pt x="596" y="232"/>
                      <a:pt x="484" y="142"/>
                      <a:pt x="336" y="131"/>
                    </a:cubicBezTo>
                    <a:cubicBezTo>
                      <a:pt x="336" y="112"/>
                      <a:pt x="336" y="94"/>
                      <a:pt x="336" y="75"/>
                    </a:cubicBezTo>
                    <a:cubicBezTo>
                      <a:pt x="336" y="42"/>
                      <a:pt x="336" y="30"/>
                      <a:pt x="428" y="30"/>
                    </a:cubicBezTo>
                    <a:cubicBezTo>
                      <a:pt x="439" y="30"/>
                      <a:pt x="451" y="30"/>
                      <a:pt x="462" y="30"/>
                    </a:cubicBezTo>
                    <a:cubicBezTo>
                      <a:pt x="462" y="20"/>
                      <a:pt x="462" y="10"/>
                      <a:pt x="462" y="0"/>
                    </a:cubicBezTo>
                    <a:cubicBezTo>
                      <a:pt x="425" y="2"/>
                      <a:pt x="337" y="2"/>
                      <a:pt x="297" y="2"/>
                    </a:cubicBezTo>
                    <a:cubicBezTo>
                      <a:pt x="256" y="2"/>
                      <a:pt x="165" y="2"/>
                      <a:pt x="129" y="0"/>
                    </a:cubicBezTo>
                    <a:cubicBezTo>
                      <a:pt x="129" y="10"/>
                      <a:pt x="129" y="20"/>
                      <a:pt x="129" y="30"/>
                    </a:cubicBezTo>
                    <a:cubicBezTo>
                      <a:pt x="139" y="30"/>
                      <a:pt x="149" y="30"/>
                      <a:pt x="160" y="30"/>
                    </a:cubicBezTo>
                    <a:cubicBezTo>
                      <a:pt x="255" y="30"/>
                      <a:pt x="255" y="42"/>
                      <a:pt x="255" y="75"/>
                    </a:cubicBezTo>
                    <a:cubicBezTo>
                      <a:pt x="255" y="94"/>
                      <a:pt x="255" y="112"/>
                      <a:pt x="255" y="131"/>
                    </a:cubicBezTo>
                    <a:cubicBezTo>
                      <a:pt x="104" y="145"/>
                      <a:pt x="0" y="237"/>
                      <a:pt x="0" y="332"/>
                    </a:cubicBezTo>
                    <a:cubicBezTo>
                      <a:pt x="0" y="433"/>
                      <a:pt x="109" y="522"/>
                      <a:pt x="255" y="536"/>
                    </a:cubicBezTo>
                    <a:cubicBezTo>
                      <a:pt x="255" y="554"/>
                      <a:pt x="255" y="571"/>
                      <a:pt x="255" y="589"/>
                    </a:cubicBezTo>
                    <a:cubicBezTo>
                      <a:pt x="255" y="623"/>
                      <a:pt x="255" y="637"/>
                      <a:pt x="160" y="637"/>
                    </a:cubicBezTo>
                    <a:cubicBezTo>
                      <a:pt x="149" y="637"/>
                      <a:pt x="139" y="637"/>
                      <a:pt x="129" y="637"/>
                    </a:cubicBezTo>
                    <a:cubicBezTo>
                      <a:pt x="129" y="647"/>
                      <a:pt x="129" y="657"/>
                      <a:pt x="129" y="667"/>
                    </a:cubicBezTo>
                    <a:cubicBezTo>
                      <a:pt x="165" y="664"/>
                      <a:pt x="253" y="664"/>
                      <a:pt x="294" y="664"/>
                    </a:cubicBezTo>
                    <a:cubicBezTo>
                      <a:pt x="335" y="664"/>
                      <a:pt x="425" y="664"/>
                      <a:pt x="462" y="667"/>
                    </a:cubicBezTo>
                    <a:cubicBezTo>
                      <a:pt x="462" y="657"/>
                      <a:pt x="462" y="647"/>
                      <a:pt x="462" y="637"/>
                    </a:cubicBezTo>
                    <a:cubicBezTo>
                      <a:pt x="451" y="637"/>
                      <a:pt x="439" y="637"/>
                      <a:pt x="428" y="637"/>
                    </a:cubicBezTo>
                    <a:cubicBezTo>
                      <a:pt x="336" y="637"/>
                      <a:pt x="336" y="625"/>
                      <a:pt x="336" y="589"/>
                    </a:cubicBezTo>
                    <a:cubicBezTo>
                      <a:pt x="336" y="571"/>
                      <a:pt x="336" y="554"/>
                      <a:pt x="336" y="536"/>
                    </a:cubicBezTo>
                    <a:moveTo>
                      <a:pt x="255" y="514"/>
                    </a:moveTo>
                    <a:cubicBezTo>
                      <a:pt x="115" y="494"/>
                      <a:pt x="98" y="394"/>
                      <a:pt x="98" y="335"/>
                    </a:cubicBezTo>
                    <a:cubicBezTo>
                      <a:pt x="98" y="282"/>
                      <a:pt x="106" y="173"/>
                      <a:pt x="255" y="153"/>
                    </a:cubicBezTo>
                    <a:cubicBezTo>
                      <a:pt x="255" y="273"/>
                      <a:pt x="255" y="394"/>
                      <a:pt x="255" y="514"/>
                    </a:cubicBezTo>
                    <a:moveTo>
                      <a:pt x="336" y="153"/>
                    </a:moveTo>
                    <a:cubicBezTo>
                      <a:pt x="470" y="167"/>
                      <a:pt x="498" y="259"/>
                      <a:pt x="498" y="332"/>
                    </a:cubicBezTo>
                    <a:cubicBezTo>
                      <a:pt x="498" y="391"/>
                      <a:pt x="484" y="497"/>
                      <a:pt x="336" y="514"/>
                    </a:cubicBezTo>
                    <a:cubicBezTo>
                      <a:pt x="336" y="394"/>
                      <a:pt x="336" y="273"/>
                      <a:pt x="336" y="1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" name="Freeform: Shape 139"/>
              <p:cNvSpPr/>
              <p:nvPr/>
            </p:nvSpPr>
            <p:spPr>
              <a:xfrm>
                <a:off x="6720120" y="3680280"/>
                <a:ext cx="7524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319" h="469">
                    <a:moveTo>
                      <a:pt x="319" y="235"/>
                    </a:moveTo>
                    <a:cubicBezTo>
                      <a:pt x="319" y="159"/>
                      <a:pt x="310" y="106"/>
                      <a:pt x="279" y="59"/>
                    </a:cubicBezTo>
                    <a:cubicBezTo>
                      <a:pt x="257" y="28"/>
                      <a:pt x="215" y="0"/>
                      <a:pt x="159" y="0"/>
                    </a:cubicBezTo>
                    <a:cubicBezTo>
                      <a:pt x="0" y="0"/>
                      <a:pt x="0" y="186"/>
                      <a:pt x="0" y="235"/>
                    </a:cubicBezTo>
                    <a:cubicBezTo>
                      <a:pt x="0" y="284"/>
                      <a:pt x="0" y="469"/>
                      <a:pt x="159" y="469"/>
                    </a:cubicBezTo>
                    <a:cubicBezTo>
                      <a:pt x="319" y="469"/>
                      <a:pt x="319" y="285"/>
                      <a:pt x="319" y="235"/>
                    </a:cubicBezTo>
                    <a:moveTo>
                      <a:pt x="159" y="450"/>
                    </a:moveTo>
                    <a:cubicBezTo>
                      <a:pt x="128" y="450"/>
                      <a:pt x="86" y="430"/>
                      <a:pt x="72" y="374"/>
                    </a:cubicBezTo>
                    <a:cubicBezTo>
                      <a:pt x="64" y="335"/>
                      <a:pt x="64" y="277"/>
                      <a:pt x="64" y="226"/>
                    </a:cubicBezTo>
                    <a:cubicBezTo>
                      <a:pt x="64" y="176"/>
                      <a:pt x="64" y="126"/>
                      <a:pt x="72" y="87"/>
                    </a:cubicBezTo>
                    <a:cubicBezTo>
                      <a:pt x="89" y="34"/>
                      <a:pt x="131" y="20"/>
                      <a:pt x="159" y="20"/>
                    </a:cubicBezTo>
                    <a:cubicBezTo>
                      <a:pt x="198" y="20"/>
                      <a:pt x="232" y="42"/>
                      <a:pt x="246" y="81"/>
                    </a:cubicBezTo>
                    <a:cubicBezTo>
                      <a:pt x="257" y="117"/>
                      <a:pt x="257" y="168"/>
                      <a:pt x="257" y="226"/>
                    </a:cubicBezTo>
                    <a:cubicBezTo>
                      <a:pt x="257" y="277"/>
                      <a:pt x="257" y="330"/>
                      <a:pt x="249" y="372"/>
                    </a:cubicBezTo>
                    <a:cubicBezTo>
                      <a:pt x="235" y="433"/>
                      <a:pt x="187" y="450"/>
                      <a:pt x="159" y="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" name="Freeform: Shape 140"/>
              <p:cNvSpPr/>
              <p:nvPr/>
            </p:nvSpPr>
            <p:spPr>
              <a:xfrm>
                <a:off x="6831360" y="3576600"/>
                <a:ext cx="51840" cy="23580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980">
                    <a:moveTo>
                      <a:pt x="215" y="505"/>
                    </a:moveTo>
                    <a:cubicBezTo>
                      <a:pt x="221" y="494"/>
                      <a:pt x="221" y="493"/>
                      <a:pt x="221" y="488"/>
                    </a:cubicBezTo>
                    <a:cubicBezTo>
                      <a:pt x="221" y="484"/>
                      <a:pt x="221" y="486"/>
                      <a:pt x="215" y="475"/>
                    </a:cubicBezTo>
                    <a:cubicBezTo>
                      <a:pt x="158" y="324"/>
                      <a:pt x="101" y="173"/>
                      <a:pt x="44" y="22"/>
                    </a:cubicBezTo>
                    <a:cubicBezTo>
                      <a:pt x="36" y="5"/>
                      <a:pt x="29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22"/>
                      <a:pt x="0" y="25"/>
                      <a:pt x="5" y="36"/>
                    </a:cubicBezTo>
                    <a:cubicBezTo>
                      <a:pt x="63" y="187"/>
                      <a:pt x="121" y="338"/>
                      <a:pt x="179" y="488"/>
                    </a:cubicBezTo>
                    <a:cubicBezTo>
                      <a:pt x="121" y="639"/>
                      <a:pt x="63" y="790"/>
                      <a:pt x="5" y="941"/>
                    </a:cubicBezTo>
                    <a:cubicBezTo>
                      <a:pt x="0" y="952"/>
                      <a:pt x="0" y="955"/>
                      <a:pt x="0" y="961"/>
                    </a:cubicBezTo>
                    <a:cubicBezTo>
                      <a:pt x="0" y="972"/>
                      <a:pt x="11" y="980"/>
                      <a:pt x="19" y="980"/>
                    </a:cubicBezTo>
                    <a:cubicBezTo>
                      <a:pt x="33" y="980"/>
                      <a:pt x="36" y="969"/>
                      <a:pt x="42" y="961"/>
                    </a:cubicBezTo>
                    <a:cubicBezTo>
                      <a:pt x="99" y="809"/>
                      <a:pt x="157" y="657"/>
                      <a:pt x="215" y="5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" name="Freeform: Shape 141"/>
              <p:cNvSpPr/>
              <p:nvPr/>
            </p:nvSpPr>
            <p:spPr>
              <a:xfrm>
                <a:off x="6996960" y="3603600"/>
                <a:ext cx="14400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57">
                    <a:moveTo>
                      <a:pt x="583" y="308"/>
                    </a:moveTo>
                    <a:cubicBezTo>
                      <a:pt x="597" y="299"/>
                      <a:pt x="602" y="294"/>
                      <a:pt x="602" y="285"/>
                    </a:cubicBezTo>
                    <a:cubicBezTo>
                      <a:pt x="602" y="274"/>
                      <a:pt x="599" y="269"/>
                      <a:pt x="583" y="263"/>
                    </a:cubicBezTo>
                    <a:cubicBezTo>
                      <a:pt x="403" y="178"/>
                      <a:pt x="222" y="93"/>
                      <a:pt x="42" y="9"/>
                    </a:cubicBezTo>
                    <a:cubicBezTo>
                      <a:pt x="28" y="0"/>
                      <a:pt x="23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7"/>
                      <a:pt x="20" y="42"/>
                    </a:cubicBezTo>
                    <a:cubicBezTo>
                      <a:pt x="193" y="122"/>
                      <a:pt x="365" y="202"/>
                      <a:pt x="538" y="283"/>
                    </a:cubicBezTo>
                    <a:cubicBezTo>
                      <a:pt x="366" y="364"/>
                      <a:pt x="194" y="445"/>
                      <a:pt x="23" y="526"/>
                    </a:cubicBezTo>
                    <a:cubicBezTo>
                      <a:pt x="3" y="534"/>
                      <a:pt x="0" y="542"/>
                      <a:pt x="0" y="548"/>
                    </a:cubicBezTo>
                    <a:cubicBezTo>
                      <a:pt x="0" y="559"/>
                      <a:pt x="12" y="567"/>
                      <a:pt x="20" y="567"/>
                    </a:cubicBezTo>
                    <a:cubicBezTo>
                      <a:pt x="26" y="567"/>
                      <a:pt x="26" y="567"/>
                      <a:pt x="40" y="562"/>
                    </a:cubicBezTo>
                    <a:cubicBezTo>
                      <a:pt x="221" y="477"/>
                      <a:pt x="402" y="392"/>
                      <a:pt x="583" y="308"/>
                    </a:cubicBezTo>
                    <a:moveTo>
                      <a:pt x="569" y="757"/>
                    </a:moveTo>
                    <a:cubicBezTo>
                      <a:pt x="585" y="757"/>
                      <a:pt x="602" y="757"/>
                      <a:pt x="602" y="738"/>
                    </a:cubicBezTo>
                    <a:cubicBezTo>
                      <a:pt x="602" y="718"/>
                      <a:pt x="583" y="718"/>
                      <a:pt x="566" y="718"/>
                    </a:cubicBezTo>
                    <a:cubicBezTo>
                      <a:pt x="389" y="718"/>
                      <a:pt x="213" y="718"/>
                      <a:pt x="37" y="718"/>
                    </a:cubicBezTo>
                    <a:cubicBezTo>
                      <a:pt x="23" y="718"/>
                      <a:pt x="0" y="718"/>
                      <a:pt x="0" y="738"/>
                    </a:cubicBezTo>
                    <a:cubicBezTo>
                      <a:pt x="0" y="757"/>
                      <a:pt x="20" y="757"/>
                      <a:pt x="37" y="757"/>
                    </a:cubicBezTo>
                    <a:cubicBezTo>
                      <a:pt x="214" y="757"/>
                      <a:pt x="391" y="757"/>
                      <a:pt x="569" y="7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" name="Freeform: Shape 142"/>
              <p:cNvSpPr/>
              <p:nvPr/>
            </p:nvSpPr>
            <p:spPr>
              <a:xfrm>
                <a:off x="7235640" y="3647160"/>
                <a:ext cx="94320" cy="11124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67">
                    <a:moveTo>
                      <a:pt x="115" y="224"/>
                    </a:moveTo>
                    <a:cubicBezTo>
                      <a:pt x="145" y="235"/>
                      <a:pt x="173" y="235"/>
                      <a:pt x="198" y="235"/>
                    </a:cubicBezTo>
                    <a:cubicBezTo>
                      <a:pt x="224" y="235"/>
                      <a:pt x="277" y="235"/>
                      <a:pt x="277" y="207"/>
                    </a:cubicBezTo>
                    <a:cubicBezTo>
                      <a:pt x="277" y="182"/>
                      <a:pt x="243" y="179"/>
                      <a:pt x="207" y="179"/>
                    </a:cubicBezTo>
                    <a:cubicBezTo>
                      <a:pt x="184" y="179"/>
                      <a:pt x="151" y="182"/>
                      <a:pt x="115" y="198"/>
                    </a:cubicBezTo>
                    <a:cubicBezTo>
                      <a:pt x="92" y="187"/>
                      <a:pt x="75" y="168"/>
                      <a:pt x="75" y="140"/>
                    </a:cubicBezTo>
                    <a:cubicBezTo>
                      <a:pt x="75" y="81"/>
                      <a:pt x="170" y="45"/>
                      <a:pt x="260" y="45"/>
                    </a:cubicBezTo>
                    <a:cubicBezTo>
                      <a:pt x="277" y="45"/>
                      <a:pt x="310" y="45"/>
                      <a:pt x="350" y="73"/>
                    </a:cubicBezTo>
                    <a:cubicBezTo>
                      <a:pt x="361" y="81"/>
                      <a:pt x="364" y="84"/>
                      <a:pt x="369" y="84"/>
                    </a:cubicBezTo>
                    <a:cubicBezTo>
                      <a:pt x="383" y="84"/>
                      <a:pt x="397" y="70"/>
                      <a:pt x="397" y="56"/>
                    </a:cubicBezTo>
                    <a:cubicBezTo>
                      <a:pt x="397" y="39"/>
                      <a:pt x="336" y="0"/>
                      <a:pt x="268" y="0"/>
                    </a:cubicBezTo>
                    <a:cubicBezTo>
                      <a:pt x="157" y="0"/>
                      <a:pt x="50" y="67"/>
                      <a:pt x="50" y="140"/>
                    </a:cubicBezTo>
                    <a:cubicBezTo>
                      <a:pt x="50" y="185"/>
                      <a:pt x="87" y="207"/>
                      <a:pt x="89" y="210"/>
                    </a:cubicBezTo>
                    <a:cubicBezTo>
                      <a:pt x="31" y="243"/>
                      <a:pt x="0" y="299"/>
                      <a:pt x="0" y="344"/>
                    </a:cubicBezTo>
                    <a:cubicBezTo>
                      <a:pt x="0" y="405"/>
                      <a:pt x="56" y="467"/>
                      <a:pt x="159" y="467"/>
                    </a:cubicBezTo>
                    <a:cubicBezTo>
                      <a:pt x="291" y="467"/>
                      <a:pt x="347" y="380"/>
                      <a:pt x="347" y="366"/>
                    </a:cubicBezTo>
                    <a:cubicBezTo>
                      <a:pt x="347" y="360"/>
                      <a:pt x="341" y="355"/>
                      <a:pt x="336" y="355"/>
                    </a:cubicBezTo>
                    <a:cubicBezTo>
                      <a:pt x="330" y="355"/>
                      <a:pt x="327" y="360"/>
                      <a:pt x="324" y="363"/>
                    </a:cubicBezTo>
                    <a:cubicBezTo>
                      <a:pt x="310" y="386"/>
                      <a:pt x="288" y="422"/>
                      <a:pt x="170" y="422"/>
                    </a:cubicBezTo>
                    <a:cubicBezTo>
                      <a:pt x="109" y="422"/>
                      <a:pt x="25" y="405"/>
                      <a:pt x="25" y="338"/>
                    </a:cubicBezTo>
                    <a:cubicBezTo>
                      <a:pt x="25" y="305"/>
                      <a:pt x="53" y="252"/>
                      <a:pt x="115" y="224"/>
                    </a:cubicBezTo>
                    <a:moveTo>
                      <a:pt x="145" y="210"/>
                    </a:moveTo>
                    <a:cubicBezTo>
                      <a:pt x="168" y="201"/>
                      <a:pt x="190" y="201"/>
                      <a:pt x="207" y="201"/>
                    </a:cubicBezTo>
                    <a:cubicBezTo>
                      <a:pt x="229" y="201"/>
                      <a:pt x="235" y="201"/>
                      <a:pt x="252" y="207"/>
                    </a:cubicBezTo>
                    <a:cubicBezTo>
                      <a:pt x="238" y="212"/>
                      <a:pt x="235" y="215"/>
                      <a:pt x="198" y="215"/>
                    </a:cubicBezTo>
                    <a:cubicBezTo>
                      <a:pt x="176" y="215"/>
                      <a:pt x="165" y="215"/>
                      <a:pt x="145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" name="Freeform: Shape 143"/>
              <p:cNvSpPr/>
              <p:nvPr/>
            </p:nvSpPr>
            <p:spPr>
              <a:xfrm>
                <a:off x="7349760" y="3680280"/>
                <a:ext cx="7524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319" h="469">
                    <a:moveTo>
                      <a:pt x="319" y="235"/>
                    </a:moveTo>
                    <a:cubicBezTo>
                      <a:pt x="319" y="159"/>
                      <a:pt x="311" y="106"/>
                      <a:pt x="277" y="59"/>
                    </a:cubicBezTo>
                    <a:cubicBezTo>
                      <a:pt x="257" y="28"/>
                      <a:pt x="213" y="0"/>
                      <a:pt x="159" y="0"/>
                    </a:cubicBezTo>
                    <a:cubicBezTo>
                      <a:pt x="0" y="0"/>
                      <a:pt x="0" y="186"/>
                      <a:pt x="0" y="235"/>
                    </a:cubicBezTo>
                    <a:cubicBezTo>
                      <a:pt x="0" y="284"/>
                      <a:pt x="0" y="469"/>
                      <a:pt x="159" y="469"/>
                    </a:cubicBezTo>
                    <a:cubicBezTo>
                      <a:pt x="319" y="469"/>
                      <a:pt x="319" y="285"/>
                      <a:pt x="319" y="235"/>
                    </a:cubicBezTo>
                    <a:moveTo>
                      <a:pt x="159" y="450"/>
                    </a:moveTo>
                    <a:cubicBezTo>
                      <a:pt x="126" y="450"/>
                      <a:pt x="84" y="430"/>
                      <a:pt x="73" y="374"/>
                    </a:cubicBezTo>
                    <a:cubicBezTo>
                      <a:pt x="62" y="335"/>
                      <a:pt x="62" y="277"/>
                      <a:pt x="62" y="226"/>
                    </a:cubicBezTo>
                    <a:cubicBezTo>
                      <a:pt x="62" y="176"/>
                      <a:pt x="62" y="126"/>
                      <a:pt x="73" y="87"/>
                    </a:cubicBezTo>
                    <a:cubicBezTo>
                      <a:pt x="87" y="34"/>
                      <a:pt x="132" y="20"/>
                      <a:pt x="159" y="20"/>
                    </a:cubicBezTo>
                    <a:cubicBezTo>
                      <a:pt x="196" y="20"/>
                      <a:pt x="232" y="42"/>
                      <a:pt x="243" y="81"/>
                    </a:cubicBezTo>
                    <a:cubicBezTo>
                      <a:pt x="255" y="117"/>
                      <a:pt x="255" y="168"/>
                      <a:pt x="255" y="226"/>
                    </a:cubicBezTo>
                    <a:cubicBezTo>
                      <a:pt x="255" y="277"/>
                      <a:pt x="255" y="330"/>
                      <a:pt x="246" y="372"/>
                    </a:cubicBezTo>
                    <a:cubicBezTo>
                      <a:pt x="232" y="433"/>
                      <a:pt x="187" y="450"/>
                      <a:pt x="159" y="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41" name="Group 144"/>
            <p:cNvGrpSpPr/>
            <p:nvPr/>
          </p:nvGrpSpPr>
          <p:grpSpPr>
            <a:xfrm>
              <a:off x="5951160" y="2798280"/>
              <a:ext cx="1102320" cy="267480"/>
              <a:chOff x="5951160" y="2798280"/>
              <a:chExt cx="1102320" cy="267480"/>
            </a:xfrm>
          </p:grpSpPr>
          <p:sp>
            <p:nvSpPr>
              <p:cNvPr id="142" name="Freeform: Shape 145"/>
              <p:cNvSpPr/>
              <p:nvPr/>
            </p:nvSpPr>
            <p:spPr>
              <a:xfrm>
                <a:off x="6021000" y="2798280"/>
                <a:ext cx="60480" cy="3384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99">
                    <a:moveTo>
                      <a:pt x="86" y="0"/>
                    </a:moveTo>
                    <a:cubicBezTo>
                      <a:pt x="58" y="29"/>
                      <a:pt x="29" y="58"/>
                      <a:pt x="0" y="88"/>
                    </a:cubicBezTo>
                    <a:cubicBezTo>
                      <a:pt x="4" y="91"/>
                      <a:pt x="8" y="95"/>
                      <a:pt x="11" y="99"/>
                    </a:cubicBezTo>
                    <a:cubicBezTo>
                      <a:pt x="36" y="77"/>
                      <a:pt x="61" y="55"/>
                      <a:pt x="86" y="33"/>
                    </a:cubicBezTo>
                    <a:cubicBezTo>
                      <a:pt x="111" y="55"/>
                      <a:pt x="135" y="77"/>
                      <a:pt x="160" y="99"/>
                    </a:cubicBezTo>
                    <a:cubicBezTo>
                      <a:pt x="164" y="95"/>
                      <a:pt x="168" y="91"/>
                      <a:pt x="173" y="88"/>
                    </a:cubicBezTo>
                    <a:cubicBezTo>
                      <a:pt x="144" y="58"/>
                      <a:pt x="115" y="29"/>
                      <a:pt x="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Freeform: Shape 146"/>
              <p:cNvSpPr/>
              <p:nvPr/>
            </p:nvSpPr>
            <p:spPr>
              <a:xfrm>
                <a:off x="5951160" y="2860200"/>
                <a:ext cx="16272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35">
                    <a:moveTo>
                      <a:pt x="170" y="227"/>
                    </a:moveTo>
                    <a:cubicBezTo>
                      <a:pt x="191" y="227"/>
                      <a:pt x="212" y="227"/>
                      <a:pt x="233" y="227"/>
                    </a:cubicBezTo>
                    <a:cubicBezTo>
                      <a:pt x="280" y="227"/>
                      <a:pt x="286" y="238"/>
                      <a:pt x="286" y="256"/>
                    </a:cubicBezTo>
                    <a:cubicBezTo>
                      <a:pt x="286" y="261"/>
                      <a:pt x="286" y="269"/>
                      <a:pt x="280" y="287"/>
                    </a:cubicBezTo>
                    <a:cubicBezTo>
                      <a:pt x="280" y="291"/>
                      <a:pt x="279" y="293"/>
                      <a:pt x="279" y="294"/>
                    </a:cubicBezTo>
                    <a:cubicBezTo>
                      <a:pt x="279" y="300"/>
                      <a:pt x="284" y="302"/>
                      <a:pt x="288" y="302"/>
                    </a:cubicBezTo>
                    <a:cubicBezTo>
                      <a:pt x="293" y="302"/>
                      <a:pt x="293" y="300"/>
                      <a:pt x="297" y="289"/>
                    </a:cubicBezTo>
                    <a:cubicBezTo>
                      <a:pt x="309" y="243"/>
                      <a:pt x="320" y="196"/>
                      <a:pt x="332" y="150"/>
                    </a:cubicBezTo>
                    <a:cubicBezTo>
                      <a:pt x="334" y="143"/>
                      <a:pt x="334" y="141"/>
                      <a:pt x="334" y="139"/>
                    </a:cubicBezTo>
                    <a:cubicBezTo>
                      <a:pt x="331" y="136"/>
                      <a:pt x="333" y="132"/>
                      <a:pt x="326" y="132"/>
                    </a:cubicBezTo>
                    <a:cubicBezTo>
                      <a:pt x="320" y="132"/>
                      <a:pt x="319" y="135"/>
                      <a:pt x="317" y="146"/>
                    </a:cubicBezTo>
                    <a:cubicBezTo>
                      <a:pt x="302" y="196"/>
                      <a:pt x="288" y="207"/>
                      <a:pt x="233" y="207"/>
                    </a:cubicBezTo>
                    <a:cubicBezTo>
                      <a:pt x="213" y="207"/>
                      <a:pt x="194" y="207"/>
                      <a:pt x="174" y="207"/>
                    </a:cubicBezTo>
                    <a:cubicBezTo>
                      <a:pt x="188" y="152"/>
                      <a:pt x="202" y="98"/>
                      <a:pt x="216" y="44"/>
                    </a:cubicBezTo>
                    <a:cubicBezTo>
                      <a:pt x="222" y="22"/>
                      <a:pt x="222" y="20"/>
                      <a:pt x="251" y="20"/>
                    </a:cubicBezTo>
                    <a:cubicBezTo>
                      <a:pt x="279" y="20"/>
                      <a:pt x="307" y="20"/>
                      <a:pt x="335" y="20"/>
                    </a:cubicBezTo>
                    <a:cubicBezTo>
                      <a:pt x="416" y="20"/>
                      <a:pt x="431" y="40"/>
                      <a:pt x="431" y="90"/>
                    </a:cubicBezTo>
                    <a:cubicBezTo>
                      <a:pt x="431" y="104"/>
                      <a:pt x="431" y="108"/>
                      <a:pt x="429" y="124"/>
                    </a:cubicBezTo>
                    <a:cubicBezTo>
                      <a:pt x="427" y="133"/>
                      <a:pt x="427" y="133"/>
                      <a:pt x="427" y="137"/>
                    </a:cubicBezTo>
                    <a:cubicBezTo>
                      <a:pt x="427" y="139"/>
                      <a:pt x="429" y="144"/>
                      <a:pt x="434" y="144"/>
                    </a:cubicBezTo>
                    <a:cubicBezTo>
                      <a:pt x="442" y="144"/>
                      <a:pt x="442" y="141"/>
                      <a:pt x="444" y="128"/>
                    </a:cubicBezTo>
                    <a:cubicBezTo>
                      <a:pt x="448" y="91"/>
                      <a:pt x="452" y="54"/>
                      <a:pt x="456" y="16"/>
                    </a:cubicBezTo>
                    <a:cubicBezTo>
                      <a:pt x="458" y="0"/>
                      <a:pt x="455" y="0"/>
                      <a:pt x="440" y="0"/>
                    </a:cubicBezTo>
                    <a:cubicBezTo>
                      <a:pt x="334" y="0"/>
                      <a:pt x="229" y="0"/>
                      <a:pt x="123" y="0"/>
                    </a:cubicBezTo>
                    <a:cubicBezTo>
                      <a:pt x="110" y="0"/>
                      <a:pt x="104" y="0"/>
                      <a:pt x="104" y="13"/>
                    </a:cubicBezTo>
                    <a:cubicBezTo>
                      <a:pt x="104" y="20"/>
                      <a:pt x="110" y="20"/>
                      <a:pt x="123" y="20"/>
                    </a:cubicBezTo>
                    <a:cubicBezTo>
                      <a:pt x="147" y="20"/>
                      <a:pt x="165" y="20"/>
                      <a:pt x="165" y="31"/>
                    </a:cubicBezTo>
                    <a:cubicBezTo>
                      <a:pt x="165" y="33"/>
                      <a:pt x="165" y="35"/>
                      <a:pt x="161" y="46"/>
                    </a:cubicBezTo>
                    <a:cubicBezTo>
                      <a:pt x="133" y="159"/>
                      <a:pt x="104" y="272"/>
                      <a:pt x="75" y="386"/>
                    </a:cubicBezTo>
                    <a:cubicBezTo>
                      <a:pt x="70" y="412"/>
                      <a:pt x="68" y="415"/>
                      <a:pt x="16" y="415"/>
                    </a:cubicBezTo>
                    <a:cubicBezTo>
                      <a:pt x="5" y="415"/>
                      <a:pt x="0" y="415"/>
                      <a:pt x="0" y="428"/>
                    </a:cubicBezTo>
                    <a:cubicBezTo>
                      <a:pt x="0" y="435"/>
                      <a:pt x="7" y="435"/>
                      <a:pt x="9" y="435"/>
                    </a:cubicBezTo>
                    <a:cubicBezTo>
                      <a:pt x="27" y="435"/>
                      <a:pt x="75" y="433"/>
                      <a:pt x="93" y="433"/>
                    </a:cubicBezTo>
                    <a:cubicBezTo>
                      <a:pt x="115" y="433"/>
                      <a:pt x="169" y="435"/>
                      <a:pt x="191" y="435"/>
                    </a:cubicBezTo>
                    <a:cubicBezTo>
                      <a:pt x="196" y="435"/>
                      <a:pt x="203" y="435"/>
                      <a:pt x="203" y="424"/>
                    </a:cubicBezTo>
                    <a:cubicBezTo>
                      <a:pt x="203" y="419"/>
                      <a:pt x="201" y="419"/>
                      <a:pt x="200" y="417"/>
                    </a:cubicBezTo>
                    <a:cubicBezTo>
                      <a:pt x="198" y="415"/>
                      <a:pt x="196" y="415"/>
                      <a:pt x="181" y="415"/>
                    </a:cubicBezTo>
                    <a:cubicBezTo>
                      <a:pt x="167" y="415"/>
                      <a:pt x="165" y="415"/>
                      <a:pt x="148" y="415"/>
                    </a:cubicBezTo>
                    <a:cubicBezTo>
                      <a:pt x="130" y="413"/>
                      <a:pt x="126" y="410"/>
                      <a:pt x="126" y="402"/>
                    </a:cubicBezTo>
                    <a:cubicBezTo>
                      <a:pt x="126" y="401"/>
                      <a:pt x="126" y="397"/>
                      <a:pt x="130" y="388"/>
                    </a:cubicBezTo>
                    <a:cubicBezTo>
                      <a:pt x="144" y="334"/>
                      <a:pt x="157" y="280"/>
                      <a:pt x="170" y="2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Freeform: Shape 147"/>
              <p:cNvSpPr/>
              <p:nvPr/>
            </p:nvSpPr>
            <p:spPr>
              <a:xfrm>
                <a:off x="6134760" y="2914920"/>
                <a:ext cx="129960" cy="15084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24">
                    <a:moveTo>
                      <a:pt x="78" y="393"/>
                    </a:moveTo>
                    <a:cubicBezTo>
                      <a:pt x="75" y="402"/>
                      <a:pt x="75" y="402"/>
                      <a:pt x="75" y="406"/>
                    </a:cubicBezTo>
                    <a:cubicBezTo>
                      <a:pt x="75" y="420"/>
                      <a:pt x="88" y="424"/>
                      <a:pt x="93" y="424"/>
                    </a:cubicBezTo>
                    <a:cubicBezTo>
                      <a:pt x="97" y="424"/>
                      <a:pt x="111" y="422"/>
                      <a:pt x="117" y="408"/>
                    </a:cubicBezTo>
                    <a:cubicBezTo>
                      <a:pt x="119" y="402"/>
                      <a:pt x="122" y="380"/>
                      <a:pt x="139" y="289"/>
                    </a:cubicBezTo>
                    <a:cubicBezTo>
                      <a:pt x="146" y="291"/>
                      <a:pt x="150" y="291"/>
                      <a:pt x="161" y="291"/>
                    </a:cubicBezTo>
                    <a:cubicBezTo>
                      <a:pt x="267" y="291"/>
                      <a:pt x="366" y="190"/>
                      <a:pt x="366" y="89"/>
                    </a:cubicBezTo>
                    <a:cubicBezTo>
                      <a:pt x="366" y="38"/>
                      <a:pt x="342" y="0"/>
                      <a:pt x="293" y="0"/>
                    </a:cubicBezTo>
                    <a:cubicBezTo>
                      <a:pt x="199" y="0"/>
                      <a:pt x="161" y="124"/>
                      <a:pt x="122" y="250"/>
                    </a:cubicBezTo>
                    <a:cubicBezTo>
                      <a:pt x="53" y="238"/>
                      <a:pt x="18" y="201"/>
                      <a:pt x="18" y="155"/>
                    </a:cubicBezTo>
                    <a:cubicBezTo>
                      <a:pt x="18" y="137"/>
                      <a:pt x="33" y="66"/>
                      <a:pt x="71" y="22"/>
                    </a:cubicBezTo>
                    <a:cubicBezTo>
                      <a:pt x="77" y="16"/>
                      <a:pt x="75" y="17"/>
                      <a:pt x="77" y="14"/>
                    </a:cubicBezTo>
                    <a:cubicBezTo>
                      <a:pt x="77" y="11"/>
                      <a:pt x="75" y="7"/>
                      <a:pt x="67" y="7"/>
                    </a:cubicBezTo>
                    <a:cubicBezTo>
                      <a:pt x="51" y="7"/>
                      <a:pt x="0" y="100"/>
                      <a:pt x="0" y="163"/>
                    </a:cubicBezTo>
                    <a:cubicBezTo>
                      <a:pt x="0" y="223"/>
                      <a:pt x="44" y="269"/>
                      <a:pt x="111" y="285"/>
                    </a:cubicBezTo>
                    <a:cubicBezTo>
                      <a:pt x="100" y="321"/>
                      <a:pt x="89" y="357"/>
                      <a:pt x="78" y="393"/>
                    </a:cubicBezTo>
                    <a:moveTo>
                      <a:pt x="166" y="254"/>
                    </a:moveTo>
                    <a:cubicBezTo>
                      <a:pt x="161" y="254"/>
                      <a:pt x="161" y="254"/>
                      <a:pt x="155" y="252"/>
                    </a:cubicBezTo>
                    <a:cubicBezTo>
                      <a:pt x="148" y="252"/>
                      <a:pt x="146" y="252"/>
                      <a:pt x="146" y="250"/>
                    </a:cubicBezTo>
                    <a:cubicBezTo>
                      <a:pt x="146" y="249"/>
                      <a:pt x="157" y="190"/>
                      <a:pt x="159" y="181"/>
                    </a:cubicBezTo>
                    <a:cubicBezTo>
                      <a:pt x="179" y="99"/>
                      <a:pt x="231" y="38"/>
                      <a:pt x="287" y="38"/>
                    </a:cubicBezTo>
                    <a:cubicBezTo>
                      <a:pt x="331" y="38"/>
                      <a:pt x="350" y="73"/>
                      <a:pt x="350" y="102"/>
                    </a:cubicBezTo>
                    <a:cubicBezTo>
                      <a:pt x="350" y="175"/>
                      <a:pt x="265" y="254"/>
                      <a:pt x="166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Freeform: Shape 148"/>
              <p:cNvSpPr/>
              <p:nvPr/>
            </p:nvSpPr>
            <p:spPr>
              <a:xfrm>
                <a:off x="6282360" y="2944440"/>
                <a:ext cx="4788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02">
                    <a:moveTo>
                      <a:pt x="125" y="17"/>
                    </a:moveTo>
                    <a:cubicBezTo>
                      <a:pt x="125" y="11"/>
                      <a:pt x="119" y="0"/>
                      <a:pt x="108" y="0"/>
                    </a:cubicBezTo>
                    <a:cubicBezTo>
                      <a:pt x="96" y="0"/>
                      <a:pt x="83" y="13"/>
                      <a:pt x="83" y="26"/>
                    </a:cubicBezTo>
                    <a:cubicBezTo>
                      <a:pt x="83" y="33"/>
                      <a:pt x="88" y="42"/>
                      <a:pt x="101" y="42"/>
                    </a:cubicBezTo>
                    <a:cubicBezTo>
                      <a:pt x="114" y="42"/>
                      <a:pt x="125" y="29"/>
                      <a:pt x="125" y="17"/>
                    </a:cubicBezTo>
                    <a:moveTo>
                      <a:pt x="33" y="245"/>
                    </a:moveTo>
                    <a:cubicBezTo>
                      <a:pt x="31" y="251"/>
                      <a:pt x="30" y="256"/>
                      <a:pt x="30" y="265"/>
                    </a:cubicBezTo>
                    <a:cubicBezTo>
                      <a:pt x="30" y="285"/>
                      <a:pt x="48" y="302"/>
                      <a:pt x="72" y="302"/>
                    </a:cubicBezTo>
                    <a:cubicBezTo>
                      <a:pt x="118" y="302"/>
                      <a:pt x="138" y="242"/>
                      <a:pt x="138" y="234"/>
                    </a:cubicBezTo>
                    <a:cubicBezTo>
                      <a:pt x="138" y="229"/>
                      <a:pt x="132" y="229"/>
                      <a:pt x="130" y="229"/>
                    </a:cubicBezTo>
                    <a:cubicBezTo>
                      <a:pt x="123" y="229"/>
                      <a:pt x="123" y="231"/>
                      <a:pt x="121" y="236"/>
                    </a:cubicBezTo>
                    <a:cubicBezTo>
                      <a:pt x="112" y="271"/>
                      <a:pt x="92" y="291"/>
                      <a:pt x="74" y="291"/>
                    </a:cubicBezTo>
                    <a:cubicBezTo>
                      <a:pt x="64" y="291"/>
                      <a:pt x="63" y="284"/>
                      <a:pt x="63" y="274"/>
                    </a:cubicBezTo>
                    <a:cubicBezTo>
                      <a:pt x="63" y="263"/>
                      <a:pt x="66" y="256"/>
                      <a:pt x="70" y="245"/>
                    </a:cubicBezTo>
                    <a:cubicBezTo>
                      <a:pt x="74" y="234"/>
                      <a:pt x="79" y="221"/>
                      <a:pt x="85" y="210"/>
                    </a:cubicBezTo>
                    <a:cubicBezTo>
                      <a:pt x="88" y="199"/>
                      <a:pt x="105" y="157"/>
                      <a:pt x="107" y="152"/>
                    </a:cubicBezTo>
                    <a:cubicBezTo>
                      <a:pt x="108" y="148"/>
                      <a:pt x="108" y="143"/>
                      <a:pt x="108" y="139"/>
                    </a:cubicBezTo>
                    <a:cubicBezTo>
                      <a:pt x="108" y="117"/>
                      <a:pt x="90" y="101"/>
                      <a:pt x="66" y="101"/>
                    </a:cubicBezTo>
                    <a:cubicBezTo>
                      <a:pt x="22" y="101"/>
                      <a:pt x="0" y="161"/>
                      <a:pt x="0" y="168"/>
                    </a:cubicBezTo>
                    <a:cubicBezTo>
                      <a:pt x="0" y="174"/>
                      <a:pt x="5" y="172"/>
                      <a:pt x="8" y="174"/>
                    </a:cubicBezTo>
                    <a:cubicBezTo>
                      <a:pt x="15" y="174"/>
                      <a:pt x="15" y="172"/>
                      <a:pt x="17" y="167"/>
                    </a:cubicBezTo>
                    <a:cubicBezTo>
                      <a:pt x="28" y="128"/>
                      <a:pt x="48" y="113"/>
                      <a:pt x="64" y="113"/>
                    </a:cubicBezTo>
                    <a:cubicBezTo>
                      <a:pt x="72" y="113"/>
                      <a:pt x="75" y="115"/>
                      <a:pt x="75" y="128"/>
                    </a:cubicBezTo>
                    <a:cubicBezTo>
                      <a:pt x="75" y="139"/>
                      <a:pt x="74" y="145"/>
                      <a:pt x="63" y="174"/>
                    </a:cubicBezTo>
                    <a:cubicBezTo>
                      <a:pt x="53" y="198"/>
                      <a:pt x="43" y="221"/>
                      <a:pt x="33" y="2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Freeform: Shape 149"/>
              <p:cNvSpPr/>
              <p:nvPr/>
            </p:nvSpPr>
            <p:spPr>
              <a:xfrm>
                <a:off x="6429600" y="2932560"/>
                <a:ext cx="152640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50">
                    <a:moveTo>
                      <a:pt x="407" y="26"/>
                    </a:moveTo>
                    <a:cubicBezTo>
                      <a:pt x="416" y="26"/>
                      <a:pt x="429" y="26"/>
                      <a:pt x="429" y="13"/>
                    </a:cubicBezTo>
                    <a:cubicBezTo>
                      <a:pt x="429" y="0"/>
                      <a:pt x="416" y="0"/>
                      <a:pt x="407" y="0"/>
                    </a:cubicBezTo>
                    <a:cubicBezTo>
                      <a:pt x="279" y="0"/>
                      <a:pt x="150" y="0"/>
                      <a:pt x="22" y="0"/>
                    </a:cubicBezTo>
                    <a:cubicBezTo>
                      <a:pt x="13" y="0"/>
                      <a:pt x="0" y="0"/>
                      <a:pt x="0" y="13"/>
                    </a:cubicBezTo>
                    <a:cubicBezTo>
                      <a:pt x="0" y="26"/>
                      <a:pt x="13" y="26"/>
                      <a:pt x="22" y="26"/>
                    </a:cubicBezTo>
                    <a:cubicBezTo>
                      <a:pt x="150" y="26"/>
                      <a:pt x="279" y="26"/>
                      <a:pt x="407" y="26"/>
                    </a:cubicBezTo>
                    <a:moveTo>
                      <a:pt x="407" y="150"/>
                    </a:moveTo>
                    <a:cubicBezTo>
                      <a:pt x="416" y="150"/>
                      <a:pt x="429" y="150"/>
                      <a:pt x="429" y="137"/>
                    </a:cubicBezTo>
                    <a:cubicBezTo>
                      <a:pt x="429" y="125"/>
                      <a:pt x="416" y="125"/>
                      <a:pt x="407" y="125"/>
                    </a:cubicBezTo>
                    <a:cubicBezTo>
                      <a:pt x="279" y="125"/>
                      <a:pt x="150" y="125"/>
                      <a:pt x="22" y="125"/>
                    </a:cubicBezTo>
                    <a:cubicBezTo>
                      <a:pt x="13" y="125"/>
                      <a:pt x="0" y="125"/>
                      <a:pt x="0" y="137"/>
                    </a:cubicBezTo>
                    <a:cubicBezTo>
                      <a:pt x="0" y="150"/>
                      <a:pt x="13" y="150"/>
                      <a:pt x="22" y="150"/>
                    </a:cubicBezTo>
                    <a:cubicBezTo>
                      <a:pt x="150" y="150"/>
                      <a:pt x="279" y="150"/>
                      <a:pt x="407" y="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Freeform: Shape 150"/>
              <p:cNvSpPr/>
              <p:nvPr/>
            </p:nvSpPr>
            <p:spPr>
              <a:xfrm>
                <a:off x="6667200" y="2912040"/>
                <a:ext cx="91800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260" h="306">
                    <a:moveTo>
                      <a:pt x="75" y="147"/>
                    </a:moveTo>
                    <a:cubicBezTo>
                      <a:pt x="95" y="156"/>
                      <a:pt x="114" y="156"/>
                      <a:pt x="130" y="156"/>
                    </a:cubicBezTo>
                    <a:cubicBezTo>
                      <a:pt x="147" y="156"/>
                      <a:pt x="182" y="156"/>
                      <a:pt x="182" y="136"/>
                    </a:cubicBezTo>
                    <a:cubicBezTo>
                      <a:pt x="182" y="119"/>
                      <a:pt x="160" y="117"/>
                      <a:pt x="136" y="117"/>
                    </a:cubicBezTo>
                    <a:cubicBezTo>
                      <a:pt x="121" y="117"/>
                      <a:pt x="99" y="119"/>
                      <a:pt x="75" y="130"/>
                    </a:cubicBezTo>
                    <a:cubicBezTo>
                      <a:pt x="61" y="123"/>
                      <a:pt x="50" y="110"/>
                      <a:pt x="50" y="94"/>
                    </a:cubicBezTo>
                    <a:cubicBezTo>
                      <a:pt x="50" y="53"/>
                      <a:pt x="112" y="32"/>
                      <a:pt x="171" y="32"/>
                    </a:cubicBezTo>
                    <a:cubicBezTo>
                      <a:pt x="182" y="32"/>
                      <a:pt x="204" y="32"/>
                      <a:pt x="229" y="48"/>
                    </a:cubicBezTo>
                    <a:cubicBezTo>
                      <a:pt x="237" y="53"/>
                      <a:pt x="238" y="55"/>
                      <a:pt x="242" y="55"/>
                    </a:cubicBezTo>
                    <a:cubicBezTo>
                      <a:pt x="251" y="55"/>
                      <a:pt x="260" y="46"/>
                      <a:pt x="260" y="37"/>
                    </a:cubicBezTo>
                    <a:cubicBezTo>
                      <a:pt x="260" y="26"/>
                      <a:pt x="220" y="0"/>
                      <a:pt x="178" y="0"/>
                    </a:cubicBezTo>
                    <a:cubicBezTo>
                      <a:pt x="103" y="0"/>
                      <a:pt x="33" y="44"/>
                      <a:pt x="33" y="94"/>
                    </a:cubicBezTo>
                    <a:cubicBezTo>
                      <a:pt x="33" y="121"/>
                      <a:pt x="57" y="136"/>
                      <a:pt x="59" y="138"/>
                    </a:cubicBezTo>
                    <a:cubicBezTo>
                      <a:pt x="20" y="160"/>
                      <a:pt x="0" y="196"/>
                      <a:pt x="0" y="225"/>
                    </a:cubicBezTo>
                    <a:cubicBezTo>
                      <a:pt x="0" y="268"/>
                      <a:pt x="37" y="306"/>
                      <a:pt x="106" y="306"/>
                    </a:cubicBezTo>
                    <a:cubicBezTo>
                      <a:pt x="191" y="306"/>
                      <a:pt x="227" y="249"/>
                      <a:pt x="227" y="240"/>
                    </a:cubicBezTo>
                    <a:cubicBezTo>
                      <a:pt x="227" y="236"/>
                      <a:pt x="224" y="233"/>
                      <a:pt x="220" y="233"/>
                    </a:cubicBezTo>
                    <a:cubicBezTo>
                      <a:pt x="216" y="233"/>
                      <a:pt x="215" y="236"/>
                      <a:pt x="213" y="238"/>
                    </a:cubicBezTo>
                    <a:cubicBezTo>
                      <a:pt x="204" y="253"/>
                      <a:pt x="189" y="277"/>
                      <a:pt x="112" y="277"/>
                    </a:cubicBezTo>
                    <a:cubicBezTo>
                      <a:pt x="72" y="277"/>
                      <a:pt x="17" y="268"/>
                      <a:pt x="17" y="222"/>
                    </a:cubicBezTo>
                    <a:cubicBezTo>
                      <a:pt x="17" y="200"/>
                      <a:pt x="35" y="165"/>
                      <a:pt x="75" y="147"/>
                    </a:cubicBezTo>
                    <a:moveTo>
                      <a:pt x="95" y="138"/>
                    </a:moveTo>
                    <a:cubicBezTo>
                      <a:pt x="110" y="132"/>
                      <a:pt x="125" y="132"/>
                      <a:pt x="136" y="132"/>
                    </a:cubicBezTo>
                    <a:cubicBezTo>
                      <a:pt x="150" y="132"/>
                      <a:pt x="154" y="132"/>
                      <a:pt x="165" y="136"/>
                    </a:cubicBezTo>
                    <a:cubicBezTo>
                      <a:pt x="156" y="141"/>
                      <a:pt x="154" y="141"/>
                      <a:pt x="130" y="141"/>
                    </a:cubicBezTo>
                    <a:cubicBezTo>
                      <a:pt x="116" y="141"/>
                      <a:pt x="108" y="141"/>
                      <a:pt x="95" y="1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Freeform: Shape 151"/>
              <p:cNvSpPr/>
              <p:nvPr/>
            </p:nvSpPr>
            <p:spPr>
              <a:xfrm>
                <a:off x="6776640" y="2944440"/>
                <a:ext cx="4788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02">
                    <a:moveTo>
                      <a:pt x="127" y="17"/>
                    </a:moveTo>
                    <a:cubicBezTo>
                      <a:pt x="127" y="11"/>
                      <a:pt x="121" y="0"/>
                      <a:pt x="109" y="0"/>
                    </a:cubicBezTo>
                    <a:cubicBezTo>
                      <a:pt x="96" y="0"/>
                      <a:pt x="83" y="13"/>
                      <a:pt x="83" y="26"/>
                    </a:cubicBezTo>
                    <a:cubicBezTo>
                      <a:pt x="83" y="33"/>
                      <a:pt x="88" y="42"/>
                      <a:pt x="101" y="42"/>
                    </a:cubicBezTo>
                    <a:cubicBezTo>
                      <a:pt x="114" y="42"/>
                      <a:pt x="127" y="29"/>
                      <a:pt x="127" y="17"/>
                    </a:cubicBezTo>
                    <a:moveTo>
                      <a:pt x="33" y="245"/>
                    </a:moveTo>
                    <a:cubicBezTo>
                      <a:pt x="32" y="251"/>
                      <a:pt x="30" y="256"/>
                      <a:pt x="30" y="265"/>
                    </a:cubicBezTo>
                    <a:cubicBezTo>
                      <a:pt x="30" y="285"/>
                      <a:pt x="48" y="302"/>
                      <a:pt x="74" y="302"/>
                    </a:cubicBezTo>
                    <a:cubicBezTo>
                      <a:pt x="118" y="302"/>
                      <a:pt x="138" y="242"/>
                      <a:pt x="138" y="234"/>
                    </a:cubicBezTo>
                    <a:cubicBezTo>
                      <a:pt x="138" y="229"/>
                      <a:pt x="132" y="229"/>
                      <a:pt x="131" y="229"/>
                    </a:cubicBezTo>
                    <a:cubicBezTo>
                      <a:pt x="125" y="229"/>
                      <a:pt x="123" y="231"/>
                      <a:pt x="121" y="236"/>
                    </a:cubicBezTo>
                    <a:cubicBezTo>
                      <a:pt x="112" y="271"/>
                      <a:pt x="92" y="291"/>
                      <a:pt x="74" y="291"/>
                    </a:cubicBezTo>
                    <a:cubicBezTo>
                      <a:pt x="65" y="291"/>
                      <a:pt x="63" y="284"/>
                      <a:pt x="63" y="274"/>
                    </a:cubicBezTo>
                    <a:cubicBezTo>
                      <a:pt x="63" y="263"/>
                      <a:pt x="66" y="256"/>
                      <a:pt x="70" y="245"/>
                    </a:cubicBezTo>
                    <a:cubicBezTo>
                      <a:pt x="76" y="234"/>
                      <a:pt x="79" y="221"/>
                      <a:pt x="85" y="210"/>
                    </a:cubicBezTo>
                    <a:cubicBezTo>
                      <a:pt x="88" y="199"/>
                      <a:pt x="105" y="157"/>
                      <a:pt x="107" y="152"/>
                    </a:cubicBezTo>
                    <a:cubicBezTo>
                      <a:pt x="109" y="148"/>
                      <a:pt x="110" y="143"/>
                      <a:pt x="110" y="139"/>
                    </a:cubicBezTo>
                    <a:cubicBezTo>
                      <a:pt x="110" y="117"/>
                      <a:pt x="92" y="101"/>
                      <a:pt x="66" y="101"/>
                    </a:cubicBezTo>
                    <a:cubicBezTo>
                      <a:pt x="22" y="101"/>
                      <a:pt x="0" y="161"/>
                      <a:pt x="0" y="168"/>
                    </a:cubicBezTo>
                    <a:cubicBezTo>
                      <a:pt x="0" y="174"/>
                      <a:pt x="8" y="174"/>
                      <a:pt x="10" y="174"/>
                    </a:cubicBezTo>
                    <a:cubicBezTo>
                      <a:pt x="15" y="174"/>
                      <a:pt x="15" y="172"/>
                      <a:pt x="17" y="167"/>
                    </a:cubicBezTo>
                    <a:cubicBezTo>
                      <a:pt x="28" y="128"/>
                      <a:pt x="48" y="113"/>
                      <a:pt x="65" y="113"/>
                    </a:cubicBezTo>
                    <a:cubicBezTo>
                      <a:pt x="72" y="113"/>
                      <a:pt x="77" y="115"/>
                      <a:pt x="77" y="128"/>
                    </a:cubicBezTo>
                    <a:cubicBezTo>
                      <a:pt x="77" y="139"/>
                      <a:pt x="74" y="145"/>
                      <a:pt x="63" y="174"/>
                    </a:cubicBezTo>
                    <a:cubicBezTo>
                      <a:pt x="53" y="198"/>
                      <a:pt x="43" y="221"/>
                      <a:pt x="33" y="2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Freeform: Shape 152"/>
              <p:cNvSpPr/>
              <p:nvPr/>
            </p:nvSpPr>
            <p:spPr>
              <a:xfrm>
                <a:off x="6858000" y="2914920"/>
                <a:ext cx="130320" cy="15084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4">
                    <a:moveTo>
                      <a:pt x="79" y="393"/>
                    </a:moveTo>
                    <a:cubicBezTo>
                      <a:pt x="75" y="402"/>
                      <a:pt x="75" y="402"/>
                      <a:pt x="75" y="406"/>
                    </a:cubicBezTo>
                    <a:cubicBezTo>
                      <a:pt x="75" y="420"/>
                      <a:pt x="88" y="424"/>
                      <a:pt x="93" y="424"/>
                    </a:cubicBezTo>
                    <a:cubicBezTo>
                      <a:pt x="97" y="424"/>
                      <a:pt x="112" y="422"/>
                      <a:pt x="117" y="408"/>
                    </a:cubicBezTo>
                    <a:cubicBezTo>
                      <a:pt x="119" y="402"/>
                      <a:pt x="123" y="380"/>
                      <a:pt x="139" y="289"/>
                    </a:cubicBezTo>
                    <a:cubicBezTo>
                      <a:pt x="147" y="291"/>
                      <a:pt x="150" y="291"/>
                      <a:pt x="161" y="291"/>
                    </a:cubicBezTo>
                    <a:cubicBezTo>
                      <a:pt x="268" y="291"/>
                      <a:pt x="367" y="190"/>
                      <a:pt x="367" y="89"/>
                    </a:cubicBezTo>
                    <a:cubicBezTo>
                      <a:pt x="367" y="38"/>
                      <a:pt x="343" y="0"/>
                      <a:pt x="293" y="0"/>
                    </a:cubicBezTo>
                    <a:cubicBezTo>
                      <a:pt x="200" y="0"/>
                      <a:pt x="161" y="124"/>
                      <a:pt x="123" y="250"/>
                    </a:cubicBezTo>
                    <a:cubicBezTo>
                      <a:pt x="53" y="238"/>
                      <a:pt x="18" y="201"/>
                      <a:pt x="18" y="155"/>
                    </a:cubicBezTo>
                    <a:cubicBezTo>
                      <a:pt x="18" y="137"/>
                      <a:pt x="33" y="66"/>
                      <a:pt x="71" y="22"/>
                    </a:cubicBezTo>
                    <a:cubicBezTo>
                      <a:pt x="77" y="16"/>
                      <a:pt x="75" y="17"/>
                      <a:pt x="77" y="14"/>
                    </a:cubicBezTo>
                    <a:cubicBezTo>
                      <a:pt x="77" y="11"/>
                      <a:pt x="75" y="7"/>
                      <a:pt x="68" y="7"/>
                    </a:cubicBezTo>
                    <a:cubicBezTo>
                      <a:pt x="51" y="7"/>
                      <a:pt x="0" y="100"/>
                      <a:pt x="0" y="163"/>
                    </a:cubicBezTo>
                    <a:cubicBezTo>
                      <a:pt x="0" y="223"/>
                      <a:pt x="44" y="269"/>
                      <a:pt x="112" y="285"/>
                    </a:cubicBezTo>
                    <a:cubicBezTo>
                      <a:pt x="101" y="321"/>
                      <a:pt x="90" y="357"/>
                      <a:pt x="79" y="393"/>
                    </a:cubicBezTo>
                    <a:moveTo>
                      <a:pt x="167" y="254"/>
                    </a:moveTo>
                    <a:cubicBezTo>
                      <a:pt x="161" y="254"/>
                      <a:pt x="161" y="254"/>
                      <a:pt x="156" y="252"/>
                    </a:cubicBezTo>
                    <a:cubicBezTo>
                      <a:pt x="148" y="252"/>
                      <a:pt x="147" y="252"/>
                      <a:pt x="147" y="250"/>
                    </a:cubicBezTo>
                    <a:cubicBezTo>
                      <a:pt x="147" y="249"/>
                      <a:pt x="158" y="190"/>
                      <a:pt x="159" y="181"/>
                    </a:cubicBezTo>
                    <a:cubicBezTo>
                      <a:pt x="180" y="99"/>
                      <a:pt x="231" y="38"/>
                      <a:pt x="288" y="38"/>
                    </a:cubicBezTo>
                    <a:cubicBezTo>
                      <a:pt x="332" y="38"/>
                      <a:pt x="350" y="73"/>
                      <a:pt x="350" y="102"/>
                    </a:cubicBezTo>
                    <a:cubicBezTo>
                      <a:pt x="350" y="175"/>
                      <a:pt x="266" y="254"/>
                      <a:pt x="167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Freeform: Shape 153"/>
              <p:cNvSpPr/>
              <p:nvPr/>
            </p:nvSpPr>
            <p:spPr>
              <a:xfrm>
                <a:off x="7005960" y="2944440"/>
                <a:ext cx="4752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302">
                    <a:moveTo>
                      <a:pt x="124" y="17"/>
                    </a:moveTo>
                    <a:cubicBezTo>
                      <a:pt x="124" y="11"/>
                      <a:pt x="119" y="0"/>
                      <a:pt x="108" y="0"/>
                    </a:cubicBezTo>
                    <a:cubicBezTo>
                      <a:pt x="95" y="0"/>
                      <a:pt x="82" y="13"/>
                      <a:pt x="82" y="26"/>
                    </a:cubicBezTo>
                    <a:cubicBezTo>
                      <a:pt x="82" y="33"/>
                      <a:pt x="88" y="42"/>
                      <a:pt x="100" y="42"/>
                    </a:cubicBezTo>
                    <a:cubicBezTo>
                      <a:pt x="113" y="42"/>
                      <a:pt x="124" y="29"/>
                      <a:pt x="124" y="17"/>
                    </a:cubicBezTo>
                    <a:moveTo>
                      <a:pt x="33" y="245"/>
                    </a:moveTo>
                    <a:cubicBezTo>
                      <a:pt x="31" y="251"/>
                      <a:pt x="29" y="256"/>
                      <a:pt x="29" y="265"/>
                    </a:cubicBezTo>
                    <a:cubicBezTo>
                      <a:pt x="29" y="285"/>
                      <a:pt x="47" y="302"/>
                      <a:pt x="71" y="302"/>
                    </a:cubicBezTo>
                    <a:cubicBezTo>
                      <a:pt x="117" y="302"/>
                      <a:pt x="137" y="242"/>
                      <a:pt x="137" y="234"/>
                    </a:cubicBezTo>
                    <a:cubicBezTo>
                      <a:pt x="137" y="229"/>
                      <a:pt x="132" y="229"/>
                      <a:pt x="130" y="229"/>
                    </a:cubicBezTo>
                    <a:cubicBezTo>
                      <a:pt x="122" y="229"/>
                      <a:pt x="122" y="231"/>
                      <a:pt x="121" y="236"/>
                    </a:cubicBezTo>
                    <a:cubicBezTo>
                      <a:pt x="111" y="271"/>
                      <a:pt x="91" y="291"/>
                      <a:pt x="73" y="291"/>
                    </a:cubicBezTo>
                    <a:cubicBezTo>
                      <a:pt x="64" y="291"/>
                      <a:pt x="62" y="284"/>
                      <a:pt x="62" y="274"/>
                    </a:cubicBezTo>
                    <a:cubicBezTo>
                      <a:pt x="62" y="263"/>
                      <a:pt x="66" y="256"/>
                      <a:pt x="69" y="245"/>
                    </a:cubicBezTo>
                    <a:cubicBezTo>
                      <a:pt x="73" y="234"/>
                      <a:pt x="78" y="221"/>
                      <a:pt x="84" y="210"/>
                    </a:cubicBezTo>
                    <a:cubicBezTo>
                      <a:pt x="88" y="199"/>
                      <a:pt x="104" y="157"/>
                      <a:pt x="106" y="152"/>
                    </a:cubicBezTo>
                    <a:cubicBezTo>
                      <a:pt x="108" y="148"/>
                      <a:pt x="108" y="143"/>
                      <a:pt x="108" y="139"/>
                    </a:cubicBezTo>
                    <a:cubicBezTo>
                      <a:pt x="108" y="117"/>
                      <a:pt x="89" y="101"/>
                      <a:pt x="66" y="101"/>
                    </a:cubicBezTo>
                    <a:cubicBezTo>
                      <a:pt x="22" y="101"/>
                      <a:pt x="0" y="161"/>
                      <a:pt x="0" y="168"/>
                    </a:cubicBezTo>
                    <a:cubicBezTo>
                      <a:pt x="0" y="174"/>
                      <a:pt x="4" y="172"/>
                      <a:pt x="7" y="174"/>
                    </a:cubicBezTo>
                    <a:cubicBezTo>
                      <a:pt x="14" y="174"/>
                      <a:pt x="14" y="172"/>
                      <a:pt x="16" y="167"/>
                    </a:cubicBezTo>
                    <a:cubicBezTo>
                      <a:pt x="27" y="128"/>
                      <a:pt x="47" y="113"/>
                      <a:pt x="64" y="113"/>
                    </a:cubicBezTo>
                    <a:cubicBezTo>
                      <a:pt x="71" y="113"/>
                      <a:pt x="75" y="115"/>
                      <a:pt x="75" y="128"/>
                    </a:cubicBezTo>
                    <a:cubicBezTo>
                      <a:pt x="75" y="139"/>
                      <a:pt x="73" y="145"/>
                      <a:pt x="62" y="174"/>
                    </a:cubicBezTo>
                    <a:cubicBezTo>
                      <a:pt x="52" y="198"/>
                      <a:pt x="42" y="221"/>
                      <a:pt x="33" y="2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7240" cy="569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fontScale="90000"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0" strike="noStrike" spc="-1">
                <a:solidFill>
                  <a:srgbClr val="FFFFFF"/>
                </a:solidFill>
                <a:latin typeface="Arial"/>
                <a:ea typeface="Arial"/>
              </a:rPr>
              <a:t>Calculating PECD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311760" y="1143000"/>
            <a:ext cx="4257000" cy="341316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/>
          </a:bodyPr>
          <a:lstStyle/>
          <a:p>
            <a:pPr marL="457200" indent="-343080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Clr>
                <a:srgbClr val="ADADAD"/>
              </a:buClr>
              <a:buFont typeface="StarSymbol"/>
              <a:buAutoNum type="arabicPeriod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Quantum chemistry: used to obtain the molecular orbitals</a:t>
            </a:r>
            <a:endParaRPr lang="en-US" sz="1800" b="0" strike="noStrike" spc="-1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Clr>
                <a:srgbClr val="ADADAD"/>
              </a:buClr>
              <a:buFont typeface="StarSymbol"/>
              <a:buAutoNum type="arabicPeriod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Scattering calculation: describes continuum states after ionization</a:t>
            </a:r>
            <a:endParaRPr lang="en-US" sz="1800" b="0" strike="noStrike" spc="-1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Clr>
                <a:srgbClr val="ADADAD"/>
              </a:buClr>
              <a:buFont typeface="StarSymbol"/>
              <a:buAutoNum type="arabicPeriod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Time-dependent perturbation theory: describes interaction with time-dependent field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 idx="6"/>
          </p:nvPr>
        </p:nvSpPr>
        <p:spPr>
          <a:xfrm>
            <a:off x="8472600" y="4663080"/>
            <a:ext cx="545400" cy="3902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ADADAD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EFCEE0FE-9241-404D-8CAC-620249ABA850}" type="slidenum">
              <a:rPr lang="en" sz="1000" b="0" strike="noStrike" spc="-1">
                <a:solidFill>
                  <a:srgbClr val="ADADAD"/>
                </a:solidFill>
                <a:latin typeface="Arial"/>
                <a:ea typeface="Arial"/>
              </a:rPr>
              <a:t>5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154" name="Rectangle 157"/>
          <p:cNvSpPr/>
          <p:nvPr/>
        </p:nvSpPr>
        <p:spPr>
          <a:xfrm>
            <a:off x="4570920" y="1143000"/>
            <a:ext cx="4342320" cy="2969640"/>
          </a:xfrm>
          <a:prstGeom prst="rect">
            <a:avLst/>
          </a:prstGeom>
          <a:solidFill>
            <a:srgbClr val="212121"/>
          </a:solidFill>
          <a:ln w="0">
            <a:solidFill>
              <a:srgbClr val="21212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5" name="Group 158"/>
          <p:cNvGrpSpPr/>
          <p:nvPr/>
        </p:nvGrpSpPr>
        <p:grpSpPr>
          <a:xfrm>
            <a:off x="4877280" y="1053720"/>
            <a:ext cx="3593520" cy="2820240"/>
            <a:chOff x="4877280" y="1053720"/>
            <a:chExt cx="3593520" cy="2820240"/>
          </a:xfrm>
        </p:grpSpPr>
        <p:grpSp>
          <p:nvGrpSpPr>
            <p:cNvPr id="156" name="Group 159"/>
            <p:cNvGrpSpPr/>
            <p:nvPr/>
          </p:nvGrpSpPr>
          <p:grpSpPr>
            <a:xfrm>
              <a:off x="4877280" y="1059120"/>
              <a:ext cx="3593520" cy="2814840"/>
              <a:chOff x="4877280" y="1059120"/>
              <a:chExt cx="3593520" cy="2814840"/>
            </a:xfrm>
          </p:grpSpPr>
          <p:sp>
            <p:nvSpPr>
              <p:cNvPr id="157" name="Straight Connector 160"/>
              <p:cNvSpPr/>
              <p:nvPr/>
            </p:nvSpPr>
            <p:spPr>
              <a:xfrm>
                <a:off x="5727600" y="2044800"/>
                <a:ext cx="457200" cy="360"/>
              </a:xfrm>
              <a:prstGeom prst="line">
                <a:avLst/>
              </a:prstGeom>
              <a:ln w="0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" name="Straight Connector 161"/>
              <p:cNvSpPr/>
              <p:nvPr/>
            </p:nvSpPr>
            <p:spPr>
              <a:xfrm flipV="1">
                <a:off x="6184800" y="2044800"/>
                <a:ext cx="360" cy="1828800"/>
              </a:xfrm>
              <a:prstGeom prst="line">
                <a:avLst/>
              </a:prstGeom>
              <a:ln w="0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" name="Straight Connector 162"/>
              <p:cNvSpPr/>
              <p:nvPr/>
            </p:nvSpPr>
            <p:spPr>
              <a:xfrm flipH="1">
                <a:off x="6184800" y="3873600"/>
                <a:ext cx="1828800" cy="360"/>
              </a:xfrm>
              <a:prstGeom prst="line">
                <a:avLst/>
              </a:prstGeom>
              <a:ln w="0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Straight Connector 163"/>
              <p:cNvSpPr/>
              <p:nvPr/>
            </p:nvSpPr>
            <p:spPr>
              <a:xfrm>
                <a:off x="8013600" y="2044800"/>
                <a:ext cx="360" cy="1828800"/>
              </a:xfrm>
              <a:prstGeom prst="line">
                <a:avLst/>
              </a:prstGeom>
              <a:ln w="0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Straight Connector 164"/>
              <p:cNvSpPr/>
              <p:nvPr/>
            </p:nvSpPr>
            <p:spPr>
              <a:xfrm flipH="1">
                <a:off x="8013600" y="2044800"/>
                <a:ext cx="457200" cy="360"/>
              </a:xfrm>
              <a:prstGeom prst="line">
                <a:avLst/>
              </a:prstGeom>
              <a:ln w="0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Freeform: Shape 165"/>
              <p:cNvSpPr/>
              <p:nvPr/>
            </p:nvSpPr>
            <p:spPr>
              <a:xfrm>
                <a:off x="6184800" y="3009960"/>
                <a:ext cx="1826640" cy="404280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1129" fill="none">
                    <a:moveTo>
                      <a:pt x="0" y="1129"/>
                    </a:moveTo>
                    <a:cubicBezTo>
                      <a:pt x="2540" y="-1411"/>
                      <a:pt x="5080" y="1129"/>
                      <a:pt x="5080" y="1129"/>
                    </a:cubicBezTo>
                  </a:path>
                </a:pathLst>
              </a:custGeom>
              <a:noFill/>
              <a:ln w="0"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Freeform: Shape 166"/>
              <p:cNvSpPr/>
              <p:nvPr/>
            </p:nvSpPr>
            <p:spPr>
              <a:xfrm>
                <a:off x="6184800" y="2298960"/>
                <a:ext cx="1826640" cy="426600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1191" fill="none">
                    <a:moveTo>
                      <a:pt x="0" y="564"/>
                    </a:moveTo>
                    <a:cubicBezTo>
                      <a:pt x="1270" y="-706"/>
                      <a:pt x="2540" y="564"/>
                      <a:pt x="2540" y="564"/>
                    </a:cubicBezTo>
                    <a:cubicBezTo>
                      <a:pt x="2540" y="564"/>
                      <a:pt x="3810" y="1975"/>
                      <a:pt x="5080" y="564"/>
                    </a:cubicBezTo>
                  </a:path>
                </a:pathLst>
              </a:custGeom>
              <a:noFill/>
              <a:ln w="0"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Freeform: Shape 167"/>
              <p:cNvSpPr/>
              <p:nvPr/>
            </p:nvSpPr>
            <p:spPr>
              <a:xfrm>
                <a:off x="5727600" y="1059120"/>
                <a:ext cx="2283840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396" fill="none">
                    <a:moveTo>
                      <a:pt x="0" y="198"/>
                    </a:moveTo>
                    <a:cubicBezTo>
                      <a:pt x="635" y="-437"/>
                      <a:pt x="635" y="871"/>
                      <a:pt x="1270" y="198"/>
                    </a:cubicBezTo>
                    <a:cubicBezTo>
                      <a:pt x="1905" y="-475"/>
                      <a:pt x="1905" y="871"/>
                      <a:pt x="2540" y="198"/>
                    </a:cubicBezTo>
                    <a:cubicBezTo>
                      <a:pt x="3175" y="-475"/>
                      <a:pt x="3175" y="833"/>
                      <a:pt x="3810" y="198"/>
                    </a:cubicBezTo>
                    <a:cubicBezTo>
                      <a:pt x="4445" y="-437"/>
                      <a:pt x="4445" y="833"/>
                      <a:pt x="5080" y="198"/>
                    </a:cubicBezTo>
                    <a:cubicBezTo>
                      <a:pt x="5715" y="-437"/>
                      <a:pt x="5715" y="833"/>
                      <a:pt x="6350" y="198"/>
                    </a:cubicBezTo>
                  </a:path>
                </a:pathLst>
              </a:custGeom>
              <a:noFill/>
              <a:ln w="0">
                <a:solidFill>
                  <a:srgbClr val="FF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Straight Connector 168"/>
              <p:cNvSpPr/>
              <p:nvPr/>
            </p:nvSpPr>
            <p:spPr>
              <a:xfrm>
                <a:off x="8013600" y="1130400"/>
                <a:ext cx="228600" cy="360"/>
              </a:xfrm>
              <a:prstGeom prst="line">
                <a:avLst/>
              </a:prstGeom>
              <a:ln w="0">
                <a:solidFill>
                  <a:srgbClr val="FF0000"/>
                </a:solidFill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Straight Connector 169"/>
              <p:cNvSpPr/>
              <p:nvPr/>
            </p:nvSpPr>
            <p:spPr>
              <a:xfrm flipV="1">
                <a:off x="5270400" y="1130400"/>
                <a:ext cx="360" cy="2743200"/>
              </a:xfrm>
              <a:prstGeom prst="line">
                <a:avLst/>
              </a:prstGeom>
              <a:ln w="0">
                <a:solidFill>
                  <a:srgbClr val="FFFFFF"/>
                </a:solidFill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Rectangle 170"/>
              <p:cNvSpPr/>
              <p:nvPr/>
            </p:nvSpPr>
            <p:spPr>
              <a:xfrm>
                <a:off x="4877280" y="1130400"/>
                <a:ext cx="344520" cy="316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1800" b="0" i="1" strike="noStrike" spc="-1">
                    <a:solidFill>
                      <a:srgbClr val="FFFFFF"/>
                    </a:solidFill>
                    <a:latin typeface="DejaVu Math TeX Gyre"/>
                    <a:ea typeface="DejaVu Sans"/>
                  </a:rPr>
                  <a:t>E</a:t>
                </a:r>
                <a:endParaRPr lang="en-US" sz="1800" b="0" strike="noStrike" spc="-1">
                  <a:latin typeface="Arial"/>
                </a:endParaRPr>
              </a:p>
            </p:txBody>
          </p:sp>
        </p:grpSp>
        <p:grpSp>
          <p:nvGrpSpPr>
            <p:cNvPr id="168" name="Group 171"/>
            <p:cNvGrpSpPr/>
            <p:nvPr/>
          </p:nvGrpSpPr>
          <p:grpSpPr>
            <a:xfrm>
              <a:off x="8288640" y="1053720"/>
              <a:ext cx="82080" cy="158760"/>
              <a:chOff x="8288640" y="1053720"/>
              <a:chExt cx="82080" cy="158760"/>
            </a:xfrm>
          </p:grpSpPr>
          <p:sp>
            <p:nvSpPr>
              <p:cNvPr id="169" name="Freeform: Shape 172"/>
              <p:cNvSpPr/>
              <p:nvPr/>
            </p:nvSpPr>
            <p:spPr>
              <a:xfrm>
                <a:off x="8301240" y="1053720"/>
                <a:ext cx="6948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89">
                    <a:moveTo>
                      <a:pt x="159" y="54"/>
                    </a:moveTo>
                    <a:cubicBezTo>
                      <a:pt x="153" y="59"/>
                      <a:pt x="139" y="72"/>
                      <a:pt x="139" y="80"/>
                    </a:cubicBezTo>
                    <a:cubicBezTo>
                      <a:pt x="139" y="85"/>
                      <a:pt x="142" y="89"/>
                      <a:pt x="148" y="89"/>
                    </a:cubicBezTo>
                    <a:cubicBezTo>
                      <a:pt x="151" y="89"/>
                      <a:pt x="154" y="86"/>
                      <a:pt x="155" y="84"/>
                    </a:cubicBezTo>
                    <a:cubicBezTo>
                      <a:pt x="162" y="77"/>
                      <a:pt x="172" y="64"/>
                      <a:pt x="191" y="54"/>
                    </a:cubicBezTo>
                    <a:cubicBezTo>
                      <a:pt x="194" y="53"/>
                      <a:pt x="199" y="50"/>
                      <a:pt x="199" y="45"/>
                    </a:cubicBezTo>
                    <a:cubicBezTo>
                      <a:pt x="199" y="40"/>
                      <a:pt x="196" y="37"/>
                      <a:pt x="193" y="36"/>
                    </a:cubicBezTo>
                    <a:cubicBezTo>
                      <a:pt x="182" y="28"/>
                      <a:pt x="178" y="20"/>
                      <a:pt x="175" y="10"/>
                    </a:cubicBezTo>
                    <a:cubicBezTo>
                      <a:pt x="173" y="6"/>
                      <a:pt x="172" y="0"/>
                      <a:pt x="166" y="0"/>
                    </a:cubicBezTo>
                    <a:cubicBezTo>
                      <a:pt x="159" y="0"/>
                      <a:pt x="157" y="6"/>
                      <a:pt x="157" y="9"/>
                    </a:cubicBezTo>
                    <a:cubicBezTo>
                      <a:pt x="157" y="11"/>
                      <a:pt x="160" y="26"/>
                      <a:pt x="167" y="36"/>
                    </a:cubicBezTo>
                    <a:cubicBezTo>
                      <a:pt x="116" y="36"/>
                      <a:pt x="66" y="36"/>
                      <a:pt x="15" y="36"/>
                    </a:cubicBezTo>
                    <a:cubicBezTo>
                      <a:pt x="7" y="36"/>
                      <a:pt x="0" y="36"/>
                      <a:pt x="0" y="45"/>
                    </a:cubicBezTo>
                    <a:cubicBezTo>
                      <a:pt x="0" y="54"/>
                      <a:pt x="7" y="54"/>
                      <a:pt x="15" y="54"/>
                    </a:cubicBezTo>
                    <a:cubicBezTo>
                      <a:pt x="63" y="54"/>
                      <a:pt x="111" y="54"/>
                      <a:pt x="159" y="54"/>
                    </a:cubicBez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Freeform: Shape 173"/>
              <p:cNvSpPr/>
              <p:nvPr/>
            </p:nvSpPr>
            <p:spPr>
              <a:xfrm>
                <a:off x="8288640" y="1100160"/>
                <a:ext cx="71280" cy="11232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18">
                    <a:moveTo>
                      <a:pt x="104" y="4"/>
                    </a:moveTo>
                    <a:cubicBezTo>
                      <a:pt x="102" y="2"/>
                      <a:pt x="104" y="0"/>
                      <a:pt x="99" y="0"/>
                    </a:cubicBezTo>
                    <a:cubicBezTo>
                      <a:pt x="89" y="0"/>
                      <a:pt x="55" y="2"/>
                      <a:pt x="44" y="4"/>
                    </a:cubicBezTo>
                    <a:cubicBezTo>
                      <a:pt x="40" y="4"/>
                      <a:pt x="35" y="5"/>
                      <a:pt x="35" y="13"/>
                    </a:cubicBezTo>
                    <a:cubicBezTo>
                      <a:pt x="35" y="18"/>
                      <a:pt x="40" y="18"/>
                      <a:pt x="46" y="18"/>
                    </a:cubicBezTo>
                    <a:cubicBezTo>
                      <a:pt x="68" y="18"/>
                      <a:pt x="68" y="22"/>
                      <a:pt x="68" y="25"/>
                    </a:cubicBezTo>
                    <a:cubicBezTo>
                      <a:pt x="68" y="28"/>
                      <a:pt x="67" y="31"/>
                      <a:pt x="67" y="34"/>
                    </a:cubicBezTo>
                    <a:cubicBezTo>
                      <a:pt x="45" y="121"/>
                      <a:pt x="23" y="208"/>
                      <a:pt x="1" y="295"/>
                    </a:cubicBezTo>
                    <a:cubicBezTo>
                      <a:pt x="0" y="301"/>
                      <a:pt x="0" y="303"/>
                      <a:pt x="0" y="305"/>
                    </a:cubicBezTo>
                    <a:cubicBezTo>
                      <a:pt x="0" y="315"/>
                      <a:pt x="9" y="318"/>
                      <a:pt x="13" y="318"/>
                    </a:cubicBezTo>
                    <a:cubicBezTo>
                      <a:pt x="19" y="318"/>
                      <a:pt x="26" y="314"/>
                      <a:pt x="28" y="309"/>
                    </a:cubicBezTo>
                    <a:cubicBezTo>
                      <a:pt x="31" y="304"/>
                      <a:pt x="51" y="221"/>
                      <a:pt x="54" y="210"/>
                    </a:cubicBezTo>
                    <a:cubicBezTo>
                      <a:pt x="69" y="211"/>
                      <a:pt x="105" y="217"/>
                      <a:pt x="105" y="248"/>
                    </a:cubicBezTo>
                    <a:cubicBezTo>
                      <a:pt x="105" y="251"/>
                      <a:pt x="105" y="252"/>
                      <a:pt x="104" y="257"/>
                    </a:cubicBezTo>
                    <a:cubicBezTo>
                      <a:pt x="104" y="263"/>
                      <a:pt x="103" y="268"/>
                      <a:pt x="103" y="273"/>
                    </a:cubicBezTo>
                    <a:cubicBezTo>
                      <a:pt x="103" y="300"/>
                      <a:pt x="121" y="318"/>
                      <a:pt x="144" y="318"/>
                    </a:cubicBezTo>
                    <a:cubicBezTo>
                      <a:pt x="158" y="318"/>
                      <a:pt x="170" y="310"/>
                      <a:pt x="180" y="294"/>
                    </a:cubicBezTo>
                    <a:cubicBezTo>
                      <a:pt x="192" y="274"/>
                      <a:pt x="197" y="250"/>
                      <a:pt x="197" y="248"/>
                    </a:cubicBezTo>
                    <a:cubicBezTo>
                      <a:pt x="197" y="243"/>
                      <a:pt x="192" y="243"/>
                      <a:pt x="190" y="243"/>
                    </a:cubicBezTo>
                    <a:cubicBezTo>
                      <a:pt x="186" y="243"/>
                      <a:pt x="185" y="246"/>
                      <a:pt x="184" y="252"/>
                    </a:cubicBezTo>
                    <a:cubicBezTo>
                      <a:pt x="175" y="284"/>
                      <a:pt x="165" y="308"/>
                      <a:pt x="145" y="308"/>
                    </a:cubicBezTo>
                    <a:cubicBezTo>
                      <a:pt x="136" y="308"/>
                      <a:pt x="131" y="303"/>
                      <a:pt x="131" y="287"/>
                    </a:cubicBezTo>
                    <a:cubicBezTo>
                      <a:pt x="131" y="279"/>
                      <a:pt x="132" y="269"/>
                      <a:pt x="135" y="261"/>
                    </a:cubicBezTo>
                    <a:cubicBezTo>
                      <a:pt x="136" y="254"/>
                      <a:pt x="136" y="252"/>
                      <a:pt x="136" y="247"/>
                    </a:cubicBezTo>
                    <a:cubicBezTo>
                      <a:pt x="136" y="217"/>
                      <a:pt x="108" y="205"/>
                      <a:pt x="69" y="199"/>
                    </a:cubicBezTo>
                    <a:cubicBezTo>
                      <a:pt x="83" y="192"/>
                      <a:pt x="98" y="178"/>
                      <a:pt x="108" y="166"/>
                    </a:cubicBezTo>
                    <a:cubicBezTo>
                      <a:pt x="130" y="143"/>
                      <a:pt x="150" y="123"/>
                      <a:pt x="172" y="123"/>
                    </a:cubicBezTo>
                    <a:cubicBezTo>
                      <a:pt x="175" y="123"/>
                      <a:pt x="175" y="123"/>
                      <a:pt x="176" y="123"/>
                    </a:cubicBezTo>
                    <a:cubicBezTo>
                      <a:pt x="183" y="125"/>
                      <a:pt x="183" y="125"/>
                      <a:pt x="186" y="127"/>
                    </a:cubicBezTo>
                    <a:cubicBezTo>
                      <a:pt x="188" y="127"/>
                      <a:pt x="187" y="128"/>
                      <a:pt x="188" y="129"/>
                    </a:cubicBezTo>
                    <a:cubicBezTo>
                      <a:pt x="166" y="130"/>
                      <a:pt x="162" y="148"/>
                      <a:pt x="162" y="153"/>
                    </a:cubicBezTo>
                    <a:cubicBezTo>
                      <a:pt x="162" y="161"/>
                      <a:pt x="167" y="170"/>
                      <a:pt x="180" y="170"/>
                    </a:cubicBezTo>
                    <a:cubicBezTo>
                      <a:pt x="192" y="170"/>
                      <a:pt x="204" y="159"/>
                      <a:pt x="204" y="141"/>
                    </a:cubicBezTo>
                    <a:cubicBezTo>
                      <a:pt x="204" y="129"/>
                      <a:pt x="194" y="113"/>
                      <a:pt x="174" y="113"/>
                    </a:cubicBezTo>
                    <a:cubicBezTo>
                      <a:pt x="161" y="113"/>
                      <a:pt x="140" y="117"/>
                      <a:pt x="108" y="153"/>
                    </a:cubicBezTo>
                    <a:cubicBezTo>
                      <a:pt x="92" y="170"/>
                      <a:pt x="74" y="188"/>
                      <a:pt x="58" y="196"/>
                    </a:cubicBezTo>
                    <a:cubicBezTo>
                      <a:pt x="73" y="132"/>
                      <a:pt x="89" y="68"/>
                      <a:pt x="104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71" name="Rectangle 174"/>
          <p:cNvSpPr/>
          <p:nvPr/>
        </p:nvSpPr>
        <p:spPr>
          <a:xfrm>
            <a:off x="4570920" y="1035000"/>
            <a:ext cx="4342320" cy="2969640"/>
          </a:xfrm>
          <a:prstGeom prst="rect">
            <a:avLst/>
          </a:prstGeom>
          <a:solidFill>
            <a:srgbClr val="212121"/>
          </a:solidFill>
          <a:ln w="0">
            <a:solidFill>
              <a:srgbClr val="21212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2" name="Group 175"/>
          <p:cNvGrpSpPr/>
          <p:nvPr/>
        </p:nvGrpSpPr>
        <p:grpSpPr>
          <a:xfrm>
            <a:off x="4656600" y="1157040"/>
            <a:ext cx="4257000" cy="3413160"/>
            <a:chOff x="4656600" y="1157040"/>
            <a:chExt cx="4257000" cy="3413160"/>
          </a:xfrm>
        </p:grpSpPr>
        <p:sp>
          <p:nvSpPr>
            <p:cNvPr id="173" name="PlaceHolder 5"/>
            <p:cNvSpPr/>
            <p:nvPr/>
          </p:nvSpPr>
          <p:spPr>
            <a:xfrm>
              <a:off x="4656600" y="1157040"/>
              <a:ext cx="4257000" cy="341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91440" rIns="0" bIns="91440" anchor="t">
              <a:normAutofit/>
            </a:bodyPr>
            <a:lstStyle/>
            <a:p>
              <a:pPr marL="457200" indent="-343080">
                <a:lnSpc>
                  <a:spcPct val="115000"/>
                </a:lnSpc>
                <a:spcBef>
                  <a:spcPts val="567"/>
                </a:spcBef>
                <a:spcAft>
                  <a:spcPts val="567"/>
                </a:spcAft>
                <a:buClr>
                  <a:srgbClr val="ADADAD"/>
                </a:buClr>
                <a:buFont typeface="Arial"/>
                <a:buChar char="-"/>
              </a:pPr>
              <a:r>
                <a:rPr lang="en" sz="1800" b="0" strike="noStrike" spc="-1">
                  <a:solidFill>
                    <a:srgbClr val="ADADAD"/>
                  </a:solidFill>
                  <a:latin typeface="Arial"/>
                  <a:ea typeface="Arial"/>
                </a:rPr>
                <a:t>Solves for coefficients in the </a:t>
              </a:r>
              <a:r>
                <a:rPr lang="en" sz="1800" b="0" i="1" strike="noStrike" spc="-1">
                  <a:solidFill>
                    <a:srgbClr val="ADADAD"/>
                  </a:solidFill>
                  <a:latin typeface="Arial"/>
                  <a:ea typeface="Arial"/>
                </a:rPr>
                <a:t>N</a:t>
              </a:r>
              <a:r>
                <a:rPr lang="en" sz="1800" b="0" strike="noStrike" spc="-1">
                  <a:solidFill>
                    <a:srgbClr val="ADADAD"/>
                  </a:solidFill>
                  <a:latin typeface="Arial"/>
                  <a:ea typeface="Arial"/>
                </a:rPr>
                <a:t>-electron wave function</a:t>
              </a: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15000"/>
                </a:lnSpc>
                <a:spcBef>
                  <a:spcPts val="283"/>
                </a:spcBef>
                <a:spcAft>
                  <a:spcPts val="283"/>
                </a:spcAft>
                <a:buNone/>
              </a:pP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15000"/>
                </a:lnSpc>
                <a:spcBef>
                  <a:spcPts val="283"/>
                </a:spcBef>
                <a:spcAft>
                  <a:spcPts val="283"/>
                </a:spcAft>
                <a:buNone/>
              </a:pPr>
              <a:endParaRPr lang="en-US" sz="1800" b="0" strike="noStrike" spc="-1">
                <a:latin typeface="Arial"/>
              </a:endParaRPr>
            </a:p>
            <a:p>
              <a:pPr marL="457200" indent="-343080">
                <a:lnSpc>
                  <a:spcPct val="115000"/>
                </a:lnSpc>
                <a:spcBef>
                  <a:spcPts val="567"/>
                </a:spcBef>
                <a:spcAft>
                  <a:spcPts val="567"/>
                </a:spcAft>
                <a:buClr>
                  <a:srgbClr val="ADADAD"/>
                </a:buClr>
                <a:buFont typeface="Arial"/>
                <a:buChar char="-"/>
              </a:pPr>
              <a:r>
                <a:rPr lang="en" sz="1800" b="0" strike="noStrike" spc="-1">
                  <a:solidFill>
                    <a:srgbClr val="ADADAD"/>
                  </a:solidFill>
                  <a:latin typeface="Arial"/>
                  <a:ea typeface="Arial"/>
                </a:rPr>
                <a:t>Momentum distribution</a:t>
              </a: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15000"/>
                </a:lnSpc>
                <a:spcBef>
                  <a:spcPts val="567"/>
                </a:spcBef>
                <a:spcAft>
                  <a:spcPts val="567"/>
                </a:spcAft>
                <a:buNone/>
              </a:pPr>
              <a:endParaRPr lang="en-US" sz="1800" b="0" strike="noStrike" spc="-1">
                <a:latin typeface="Arial"/>
              </a:endParaRPr>
            </a:p>
          </p:txBody>
        </p:sp>
        <p:grpSp>
          <p:nvGrpSpPr>
            <p:cNvPr id="174" name="Many-body wavefunction part 1"/>
            <p:cNvGrpSpPr/>
            <p:nvPr/>
          </p:nvGrpSpPr>
          <p:grpSpPr>
            <a:xfrm>
              <a:off x="4985640" y="1919880"/>
              <a:ext cx="3709800" cy="398160"/>
              <a:chOff x="4985640" y="1919880"/>
              <a:chExt cx="3709800" cy="398160"/>
            </a:xfrm>
          </p:grpSpPr>
          <p:sp>
            <p:nvSpPr>
              <p:cNvPr id="175" name="Freeform: Shape 178"/>
              <p:cNvSpPr/>
              <p:nvPr/>
            </p:nvSpPr>
            <p:spPr>
              <a:xfrm>
                <a:off x="4985640" y="1933920"/>
                <a:ext cx="5400" cy="111240"/>
              </a:xfrm>
              <a:custGeom>
                <a:avLst/>
                <a:gdLst/>
                <a:ahLst/>
                <a:cxnLst/>
                <a:rect l="l" t="t" r="r" b="b"/>
                <a:pathLst>
                  <a:path w="21" h="315">
                    <a:moveTo>
                      <a:pt x="0" y="297"/>
                    </a:moveTo>
                    <a:cubicBezTo>
                      <a:pt x="0" y="305"/>
                      <a:pt x="0" y="315"/>
                      <a:pt x="10" y="315"/>
                    </a:cubicBezTo>
                    <a:cubicBezTo>
                      <a:pt x="21" y="315"/>
                      <a:pt x="21" y="305"/>
                      <a:pt x="21" y="297"/>
                    </a:cubicBezTo>
                    <a:cubicBezTo>
                      <a:pt x="21" y="204"/>
                      <a:pt x="21" y="111"/>
                      <a:pt x="21" y="18"/>
                    </a:cubicBezTo>
                    <a:cubicBezTo>
                      <a:pt x="21" y="10"/>
                      <a:pt x="21" y="0"/>
                      <a:pt x="11" y="0"/>
                    </a:cubicBezTo>
                    <a:cubicBezTo>
                      <a:pt x="0" y="0"/>
                      <a:pt x="0" y="10"/>
                      <a:pt x="0" y="18"/>
                    </a:cubicBezTo>
                    <a:cubicBezTo>
                      <a:pt x="0" y="111"/>
                      <a:pt x="0" y="204"/>
                      <a:pt x="0" y="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" name="Freeform: Shape 179"/>
              <p:cNvSpPr/>
              <p:nvPr/>
            </p:nvSpPr>
            <p:spPr>
              <a:xfrm>
                <a:off x="4985640" y="2039760"/>
                <a:ext cx="540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316">
                    <a:moveTo>
                      <a:pt x="0" y="298"/>
                    </a:moveTo>
                    <a:cubicBezTo>
                      <a:pt x="0" y="305"/>
                      <a:pt x="0" y="316"/>
                      <a:pt x="10" y="316"/>
                    </a:cubicBezTo>
                    <a:cubicBezTo>
                      <a:pt x="21" y="316"/>
                      <a:pt x="21" y="306"/>
                      <a:pt x="21" y="298"/>
                    </a:cubicBezTo>
                    <a:cubicBezTo>
                      <a:pt x="21" y="205"/>
                      <a:pt x="21" y="111"/>
                      <a:pt x="21" y="18"/>
                    </a:cubicBezTo>
                    <a:cubicBezTo>
                      <a:pt x="21" y="11"/>
                      <a:pt x="21" y="0"/>
                      <a:pt x="11" y="0"/>
                    </a:cubicBezTo>
                    <a:cubicBezTo>
                      <a:pt x="0" y="0"/>
                      <a:pt x="0" y="10"/>
                      <a:pt x="0" y="18"/>
                    </a:cubicBezTo>
                    <a:cubicBezTo>
                      <a:pt x="0" y="111"/>
                      <a:pt x="0" y="205"/>
                      <a:pt x="0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" name="Freeform: Shape 180"/>
              <p:cNvSpPr/>
              <p:nvPr/>
            </p:nvSpPr>
            <p:spPr>
              <a:xfrm>
                <a:off x="5028840" y="1967040"/>
                <a:ext cx="115560" cy="11844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35">
                    <a:moveTo>
                      <a:pt x="182" y="38"/>
                    </a:moveTo>
                    <a:cubicBezTo>
                      <a:pt x="182" y="23"/>
                      <a:pt x="182" y="16"/>
                      <a:pt x="230" y="16"/>
                    </a:cubicBezTo>
                    <a:cubicBezTo>
                      <a:pt x="235" y="16"/>
                      <a:pt x="240" y="16"/>
                      <a:pt x="245" y="16"/>
                    </a:cubicBezTo>
                    <a:cubicBezTo>
                      <a:pt x="245" y="11"/>
                      <a:pt x="245" y="6"/>
                      <a:pt x="245" y="0"/>
                    </a:cubicBezTo>
                    <a:cubicBezTo>
                      <a:pt x="229" y="2"/>
                      <a:pt x="183" y="2"/>
                      <a:pt x="163" y="2"/>
                    </a:cubicBezTo>
                    <a:cubicBezTo>
                      <a:pt x="142" y="2"/>
                      <a:pt x="97" y="2"/>
                      <a:pt x="79" y="0"/>
                    </a:cubicBezTo>
                    <a:cubicBezTo>
                      <a:pt x="79" y="6"/>
                      <a:pt x="79" y="11"/>
                      <a:pt x="79" y="16"/>
                    </a:cubicBezTo>
                    <a:cubicBezTo>
                      <a:pt x="84" y="16"/>
                      <a:pt x="90" y="16"/>
                      <a:pt x="96" y="16"/>
                    </a:cubicBezTo>
                    <a:cubicBezTo>
                      <a:pt x="142" y="16"/>
                      <a:pt x="142" y="21"/>
                      <a:pt x="142" y="38"/>
                    </a:cubicBezTo>
                    <a:cubicBezTo>
                      <a:pt x="142" y="111"/>
                      <a:pt x="142" y="184"/>
                      <a:pt x="142" y="256"/>
                    </a:cubicBezTo>
                    <a:cubicBezTo>
                      <a:pt x="77" y="240"/>
                      <a:pt x="75" y="164"/>
                      <a:pt x="75" y="132"/>
                    </a:cubicBezTo>
                    <a:cubicBezTo>
                      <a:pt x="75" y="73"/>
                      <a:pt x="52" y="63"/>
                      <a:pt x="31" y="63"/>
                    </a:cubicBezTo>
                    <a:cubicBezTo>
                      <a:pt x="25" y="63"/>
                      <a:pt x="19" y="63"/>
                      <a:pt x="13" y="63"/>
                    </a:cubicBezTo>
                    <a:cubicBezTo>
                      <a:pt x="6" y="63"/>
                      <a:pt x="0" y="63"/>
                      <a:pt x="0" y="69"/>
                    </a:cubicBezTo>
                    <a:cubicBezTo>
                      <a:pt x="0" y="72"/>
                      <a:pt x="2" y="73"/>
                      <a:pt x="5" y="75"/>
                    </a:cubicBezTo>
                    <a:cubicBezTo>
                      <a:pt x="21" y="76"/>
                      <a:pt x="34" y="83"/>
                      <a:pt x="34" y="140"/>
                    </a:cubicBezTo>
                    <a:cubicBezTo>
                      <a:pt x="34" y="153"/>
                      <a:pt x="35" y="191"/>
                      <a:pt x="59" y="224"/>
                    </a:cubicBezTo>
                    <a:cubicBezTo>
                      <a:pt x="79" y="251"/>
                      <a:pt x="108" y="265"/>
                      <a:pt x="142" y="269"/>
                    </a:cubicBezTo>
                    <a:cubicBezTo>
                      <a:pt x="142" y="278"/>
                      <a:pt x="142" y="288"/>
                      <a:pt x="142" y="297"/>
                    </a:cubicBezTo>
                    <a:cubicBezTo>
                      <a:pt x="142" y="314"/>
                      <a:pt x="142" y="321"/>
                      <a:pt x="96" y="321"/>
                    </a:cubicBezTo>
                    <a:cubicBezTo>
                      <a:pt x="90" y="321"/>
                      <a:pt x="84" y="321"/>
                      <a:pt x="79" y="321"/>
                    </a:cubicBezTo>
                    <a:cubicBezTo>
                      <a:pt x="79" y="325"/>
                      <a:pt x="79" y="330"/>
                      <a:pt x="79" y="335"/>
                    </a:cubicBezTo>
                    <a:cubicBezTo>
                      <a:pt x="97" y="333"/>
                      <a:pt x="141" y="333"/>
                      <a:pt x="161" y="333"/>
                    </a:cubicBezTo>
                    <a:cubicBezTo>
                      <a:pt x="182" y="333"/>
                      <a:pt x="229" y="333"/>
                      <a:pt x="245" y="335"/>
                    </a:cubicBezTo>
                    <a:cubicBezTo>
                      <a:pt x="245" y="330"/>
                      <a:pt x="245" y="325"/>
                      <a:pt x="245" y="321"/>
                    </a:cubicBezTo>
                    <a:cubicBezTo>
                      <a:pt x="240" y="321"/>
                      <a:pt x="235" y="321"/>
                      <a:pt x="230" y="321"/>
                    </a:cubicBezTo>
                    <a:cubicBezTo>
                      <a:pt x="182" y="321"/>
                      <a:pt x="182" y="314"/>
                      <a:pt x="182" y="297"/>
                    </a:cubicBezTo>
                    <a:cubicBezTo>
                      <a:pt x="182" y="288"/>
                      <a:pt x="182" y="278"/>
                      <a:pt x="182" y="269"/>
                    </a:cubicBezTo>
                    <a:cubicBezTo>
                      <a:pt x="217" y="265"/>
                      <a:pt x="248" y="249"/>
                      <a:pt x="268" y="224"/>
                    </a:cubicBezTo>
                    <a:cubicBezTo>
                      <a:pt x="293" y="189"/>
                      <a:pt x="293" y="150"/>
                      <a:pt x="293" y="129"/>
                    </a:cubicBezTo>
                    <a:cubicBezTo>
                      <a:pt x="293" y="121"/>
                      <a:pt x="294" y="77"/>
                      <a:pt x="321" y="75"/>
                    </a:cubicBezTo>
                    <a:cubicBezTo>
                      <a:pt x="324" y="73"/>
                      <a:pt x="327" y="73"/>
                      <a:pt x="327" y="69"/>
                    </a:cubicBezTo>
                    <a:cubicBezTo>
                      <a:pt x="327" y="63"/>
                      <a:pt x="322" y="63"/>
                      <a:pt x="315" y="63"/>
                    </a:cubicBezTo>
                    <a:cubicBezTo>
                      <a:pt x="309" y="63"/>
                      <a:pt x="302" y="63"/>
                      <a:pt x="296" y="63"/>
                    </a:cubicBezTo>
                    <a:cubicBezTo>
                      <a:pt x="278" y="63"/>
                      <a:pt x="252" y="66"/>
                      <a:pt x="252" y="138"/>
                    </a:cubicBezTo>
                    <a:cubicBezTo>
                      <a:pt x="252" y="192"/>
                      <a:pt x="236" y="244"/>
                      <a:pt x="182" y="256"/>
                    </a:cubicBezTo>
                    <a:cubicBezTo>
                      <a:pt x="182" y="184"/>
                      <a:pt x="182" y="111"/>
                      <a:pt x="182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" name="Freeform: Shape 181"/>
              <p:cNvSpPr/>
              <p:nvPr/>
            </p:nvSpPr>
            <p:spPr>
              <a:xfrm>
                <a:off x="5164920" y="1930320"/>
                <a:ext cx="108720" cy="8244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35">
                    <a:moveTo>
                      <a:pt x="265" y="37"/>
                    </a:moveTo>
                    <a:cubicBezTo>
                      <a:pt x="268" y="24"/>
                      <a:pt x="273" y="13"/>
                      <a:pt x="301" y="13"/>
                    </a:cubicBezTo>
                    <a:cubicBezTo>
                      <a:pt x="303" y="13"/>
                      <a:pt x="308" y="12"/>
                      <a:pt x="308" y="5"/>
                    </a:cubicBezTo>
                    <a:cubicBezTo>
                      <a:pt x="308" y="3"/>
                      <a:pt x="305" y="0"/>
                      <a:pt x="303" y="0"/>
                    </a:cubicBezTo>
                    <a:cubicBezTo>
                      <a:pt x="291" y="0"/>
                      <a:pt x="279" y="2"/>
                      <a:pt x="266" y="2"/>
                    </a:cubicBezTo>
                    <a:cubicBezTo>
                      <a:pt x="258" y="2"/>
                      <a:pt x="238" y="0"/>
                      <a:pt x="230" y="0"/>
                    </a:cubicBezTo>
                    <a:cubicBezTo>
                      <a:pt x="228" y="0"/>
                      <a:pt x="223" y="0"/>
                      <a:pt x="223" y="7"/>
                    </a:cubicBezTo>
                    <a:cubicBezTo>
                      <a:pt x="223" y="12"/>
                      <a:pt x="228" y="13"/>
                      <a:pt x="231" y="13"/>
                    </a:cubicBezTo>
                    <a:cubicBezTo>
                      <a:pt x="247" y="13"/>
                      <a:pt x="252" y="17"/>
                      <a:pt x="252" y="27"/>
                    </a:cubicBezTo>
                    <a:cubicBezTo>
                      <a:pt x="252" y="30"/>
                      <a:pt x="252" y="31"/>
                      <a:pt x="251" y="35"/>
                    </a:cubicBezTo>
                    <a:cubicBezTo>
                      <a:pt x="239" y="85"/>
                      <a:pt x="227" y="135"/>
                      <a:pt x="214" y="185"/>
                    </a:cubicBezTo>
                    <a:cubicBezTo>
                      <a:pt x="185" y="125"/>
                      <a:pt x="156" y="66"/>
                      <a:pt x="126" y="6"/>
                    </a:cubicBezTo>
                    <a:cubicBezTo>
                      <a:pt x="124" y="0"/>
                      <a:pt x="124" y="0"/>
                      <a:pt x="115" y="0"/>
                    </a:cubicBezTo>
                    <a:cubicBezTo>
                      <a:pt x="99" y="0"/>
                      <a:pt x="83" y="0"/>
                      <a:pt x="68" y="0"/>
                    </a:cubicBezTo>
                    <a:cubicBezTo>
                      <a:pt x="61" y="0"/>
                      <a:pt x="56" y="0"/>
                      <a:pt x="56" y="7"/>
                    </a:cubicBezTo>
                    <a:cubicBezTo>
                      <a:pt x="56" y="13"/>
                      <a:pt x="60" y="13"/>
                      <a:pt x="68" y="13"/>
                    </a:cubicBezTo>
                    <a:cubicBezTo>
                      <a:pt x="75" y="13"/>
                      <a:pt x="83" y="13"/>
                      <a:pt x="90" y="14"/>
                    </a:cubicBezTo>
                    <a:cubicBezTo>
                      <a:pt x="75" y="75"/>
                      <a:pt x="59" y="137"/>
                      <a:pt x="44" y="198"/>
                    </a:cubicBezTo>
                    <a:cubicBezTo>
                      <a:pt x="41" y="212"/>
                      <a:pt x="35" y="221"/>
                      <a:pt x="9" y="223"/>
                    </a:cubicBezTo>
                    <a:cubicBezTo>
                      <a:pt x="6" y="223"/>
                      <a:pt x="0" y="223"/>
                      <a:pt x="0" y="230"/>
                    </a:cubicBezTo>
                    <a:cubicBezTo>
                      <a:pt x="0" y="234"/>
                      <a:pt x="3" y="235"/>
                      <a:pt x="6" y="235"/>
                    </a:cubicBezTo>
                    <a:cubicBezTo>
                      <a:pt x="17" y="235"/>
                      <a:pt x="30" y="234"/>
                      <a:pt x="42" y="234"/>
                    </a:cubicBezTo>
                    <a:cubicBezTo>
                      <a:pt x="51" y="234"/>
                      <a:pt x="70" y="235"/>
                      <a:pt x="79" y="235"/>
                    </a:cubicBezTo>
                    <a:cubicBezTo>
                      <a:pt x="82" y="235"/>
                      <a:pt x="86" y="233"/>
                      <a:pt x="86" y="227"/>
                    </a:cubicBezTo>
                    <a:cubicBezTo>
                      <a:pt x="86" y="223"/>
                      <a:pt x="82" y="223"/>
                      <a:pt x="77" y="223"/>
                    </a:cubicBezTo>
                    <a:cubicBezTo>
                      <a:pt x="56" y="221"/>
                      <a:pt x="56" y="213"/>
                      <a:pt x="56" y="207"/>
                    </a:cubicBezTo>
                    <a:cubicBezTo>
                      <a:pt x="56" y="206"/>
                      <a:pt x="56" y="205"/>
                      <a:pt x="56" y="199"/>
                    </a:cubicBezTo>
                    <a:cubicBezTo>
                      <a:pt x="71" y="140"/>
                      <a:pt x="86" y="82"/>
                      <a:pt x="101" y="23"/>
                    </a:cubicBezTo>
                    <a:cubicBezTo>
                      <a:pt x="135" y="91"/>
                      <a:pt x="168" y="160"/>
                      <a:pt x="202" y="228"/>
                    </a:cubicBezTo>
                    <a:cubicBezTo>
                      <a:pt x="205" y="234"/>
                      <a:pt x="206" y="235"/>
                      <a:pt x="209" y="235"/>
                    </a:cubicBezTo>
                    <a:cubicBezTo>
                      <a:pt x="214" y="235"/>
                      <a:pt x="214" y="234"/>
                      <a:pt x="216" y="227"/>
                    </a:cubicBezTo>
                    <a:cubicBezTo>
                      <a:pt x="232" y="164"/>
                      <a:pt x="249" y="100"/>
                      <a:pt x="265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" name="Freeform: Shape 182"/>
              <p:cNvSpPr/>
              <p:nvPr/>
            </p:nvSpPr>
            <p:spPr>
              <a:xfrm>
                <a:off x="5308560" y="1955160"/>
                <a:ext cx="3888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91">
                    <a:moveTo>
                      <a:pt x="114" y="487"/>
                    </a:moveTo>
                    <a:cubicBezTo>
                      <a:pt x="114" y="485"/>
                      <a:pt x="114" y="484"/>
                      <a:pt x="105" y="475"/>
                    </a:cubicBezTo>
                    <a:cubicBezTo>
                      <a:pt x="44" y="414"/>
                      <a:pt x="28" y="320"/>
                      <a:pt x="28" y="246"/>
                    </a:cubicBezTo>
                    <a:cubicBezTo>
                      <a:pt x="28" y="161"/>
                      <a:pt x="46" y="75"/>
                      <a:pt x="108" y="14"/>
                    </a:cubicBezTo>
                    <a:cubicBezTo>
                      <a:pt x="114" y="7"/>
                      <a:pt x="114" y="7"/>
                      <a:pt x="114" y="6"/>
                    </a:cubicBezTo>
                    <a:cubicBezTo>
                      <a:pt x="114" y="1"/>
                      <a:pt x="112" y="0"/>
                      <a:pt x="109" y="0"/>
                    </a:cubicBezTo>
                    <a:cubicBezTo>
                      <a:pt x="104" y="0"/>
                      <a:pt x="60" y="33"/>
                      <a:pt x="31" y="96"/>
                    </a:cubicBezTo>
                    <a:cubicBezTo>
                      <a:pt x="6" y="150"/>
                      <a:pt x="0" y="204"/>
                      <a:pt x="0" y="246"/>
                    </a:cubicBezTo>
                    <a:cubicBezTo>
                      <a:pt x="0" y="284"/>
                      <a:pt x="6" y="344"/>
                      <a:pt x="32" y="399"/>
                    </a:cubicBezTo>
                    <a:cubicBezTo>
                      <a:pt x="62" y="459"/>
                      <a:pt x="104" y="491"/>
                      <a:pt x="109" y="491"/>
                    </a:cubicBezTo>
                    <a:cubicBezTo>
                      <a:pt x="112" y="491"/>
                      <a:pt x="114" y="489"/>
                      <a:pt x="114" y="4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" name="Freeform: Shape 183"/>
              <p:cNvSpPr/>
              <p:nvPr/>
            </p:nvSpPr>
            <p:spPr>
              <a:xfrm>
                <a:off x="5364000" y="1977120"/>
                <a:ext cx="52200" cy="11016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12">
                    <a:moveTo>
                      <a:pt x="90" y="111"/>
                    </a:moveTo>
                    <a:cubicBezTo>
                      <a:pt x="105" y="111"/>
                      <a:pt x="121" y="111"/>
                      <a:pt x="136" y="111"/>
                    </a:cubicBezTo>
                    <a:cubicBezTo>
                      <a:pt x="146" y="111"/>
                      <a:pt x="151" y="111"/>
                      <a:pt x="151" y="101"/>
                    </a:cubicBezTo>
                    <a:cubicBezTo>
                      <a:pt x="151" y="96"/>
                      <a:pt x="146" y="96"/>
                      <a:pt x="137" y="96"/>
                    </a:cubicBezTo>
                    <a:cubicBezTo>
                      <a:pt x="123" y="96"/>
                      <a:pt x="109" y="96"/>
                      <a:pt x="94" y="96"/>
                    </a:cubicBezTo>
                    <a:cubicBezTo>
                      <a:pt x="111" y="26"/>
                      <a:pt x="114" y="16"/>
                      <a:pt x="114" y="13"/>
                    </a:cubicBezTo>
                    <a:cubicBezTo>
                      <a:pt x="114" y="5"/>
                      <a:pt x="108" y="0"/>
                      <a:pt x="100" y="0"/>
                    </a:cubicBezTo>
                    <a:cubicBezTo>
                      <a:pt x="98" y="0"/>
                      <a:pt x="84" y="0"/>
                      <a:pt x="80" y="17"/>
                    </a:cubicBezTo>
                    <a:cubicBezTo>
                      <a:pt x="74" y="43"/>
                      <a:pt x="67" y="69"/>
                      <a:pt x="60" y="96"/>
                    </a:cubicBezTo>
                    <a:cubicBezTo>
                      <a:pt x="45" y="96"/>
                      <a:pt x="30" y="96"/>
                      <a:pt x="14" y="96"/>
                    </a:cubicBezTo>
                    <a:cubicBezTo>
                      <a:pt x="4" y="96"/>
                      <a:pt x="0" y="96"/>
                      <a:pt x="0" y="105"/>
                    </a:cubicBezTo>
                    <a:cubicBezTo>
                      <a:pt x="0" y="111"/>
                      <a:pt x="3" y="111"/>
                      <a:pt x="14" y="111"/>
                    </a:cubicBezTo>
                    <a:cubicBezTo>
                      <a:pt x="28" y="111"/>
                      <a:pt x="42" y="111"/>
                      <a:pt x="56" y="111"/>
                    </a:cubicBezTo>
                    <a:cubicBezTo>
                      <a:pt x="21" y="251"/>
                      <a:pt x="20" y="259"/>
                      <a:pt x="20" y="268"/>
                    </a:cubicBezTo>
                    <a:cubicBezTo>
                      <a:pt x="20" y="294"/>
                      <a:pt x="38" y="312"/>
                      <a:pt x="65" y="312"/>
                    </a:cubicBezTo>
                    <a:cubicBezTo>
                      <a:pt x="115" y="312"/>
                      <a:pt x="143" y="241"/>
                      <a:pt x="143" y="237"/>
                    </a:cubicBezTo>
                    <a:cubicBezTo>
                      <a:pt x="143" y="233"/>
                      <a:pt x="139" y="233"/>
                      <a:pt x="137" y="233"/>
                    </a:cubicBezTo>
                    <a:cubicBezTo>
                      <a:pt x="133" y="233"/>
                      <a:pt x="132" y="234"/>
                      <a:pt x="129" y="240"/>
                    </a:cubicBezTo>
                    <a:cubicBezTo>
                      <a:pt x="108" y="290"/>
                      <a:pt x="83" y="303"/>
                      <a:pt x="66" y="303"/>
                    </a:cubicBezTo>
                    <a:cubicBezTo>
                      <a:pt x="55" y="303"/>
                      <a:pt x="51" y="296"/>
                      <a:pt x="51" y="279"/>
                    </a:cubicBezTo>
                    <a:cubicBezTo>
                      <a:pt x="51" y="268"/>
                      <a:pt x="52" y="265"/>
                      <a:pt x="53" y="256"/>
                    </a:cubicBezTo>
                    <a:cubicBezTo>
                      <a:pt x="66" y="208"/>
                      <a:pt x="78" y="159"/>
                      <a:pt x="90" y="1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Freeform: Shape 184"/>
              <p:cNvSpPr/>
              <p:nvPr/>
            </p:nvSpPr>
            <p:spPr>
              <a:xfrm>
                <a:off x="5434200" y="1955160"/>
                <a:ext cx="3852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91">
                    <a:moveTo>
                      <a:pt x="113" y="246"/>
                    </a:moveTo>
                    <a:cubicBezTo>
                      <a:pt x="113" y="207"/>
                      <a:pt x="108" y="148"/>
                      <a:pt x="81" y="92"/>
                    </a:cubicBezTo>
                    <a:cubicBezTo>
                      <a:pt x="52" y="32"/>
                      <a:pt x="10" y="0"/>
                      <a:pt x="4" y="0"/>
                    </a:cubicBezTo>
                    <a:cubicBezTo>
                      <a:pt x="1" y="0"/>
                      <a:pt x="0" y="3"/>
                      <a:pt x="0" y="6"/>
                    </a:cubicBezTo>
                    <a:cubicBezTo>
                      <a:pt x="0" y="7"/>
                      <a:pt x="0" y="7"/>
                      <a:pt x="8" y="17"/>
                    </a:cubicBezTo>
                    <a:cubicBezTo>
                      <a:pt x="57" y="66"/>
                      <a:pt x="85" y="143"/>
                      <a:pt x="85" y="246"/>
                    </a:cubicBezTo>
                    <a:cubicBezTo>
                      <a:pt x="85" y="330"/>
                      <a:pt x="67" y="415"/>
                      <a:pt x="5" y="478"/>
                    </a:cubicBezTo>
                    <a:cubicBezTo>
                      <a:pt x="0" y="484"/>
                      <a:pt x="0" y="485"/>
                      <a:pt x="0" y="487"/>
                    </a:cubicBezTo>
                    <a:cubicBezTo>
                      <a:pt x="0" y="489"/>
                      <a:pt x="1" y="491"/>
                      <a:pt x="4" y="491"/>
                    </a:cubicBezTo>
                    <a:cubicBezTo>
                      <a:pt x="10" y="491"/>
                      <a:pt x="53" y="457"/>
                      <a:pt x="82" y="396"/>
                    </a:cubicBezTo>
                    <a:cubicBezTo>
                      <a:pt x="108" y="341"/>
                      <a:pt x="113" y="287"/>
                      <a:pt x="113" y="2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Freeform: Shape 185"/>
              <p:cNvSpPr/>
              <p:nvPr/>
            </p:nvSpPr>
            <p:spPr>
              <a:xfrm>
                <a:off x="5506560" y="1937520"/>
                <a:ext cx="5004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589">
                    <a:moveTo>
                      <a:pt x="124" y="295"/>
                    </a:moveTo>
                    <a:cubicBezTo>
                      <a:pt x="83" y="387"/>
                      <a:pt x="43" y="479"/>
                      <a:pt x="3" y="571"/>
                    </a:cubicBezTo>
                    <a:cubicBezTo>
                      <a:pt x="0" y="576"/>
                      <a:pt x="1" y="576"/>
                      <a:pt x="0" y="579"/>
                    </a:cubicBezTo>
                    <a:cubicBezTo>
                      <a:pt x="0" y="585"/>
                      <a:pt x="5" y="589"/>
                      <a:pt x="10" y="589"/>
                    </a:cubicBezTo>
                    <a:cubicBezTo>
                      <a:pt x="16" y="589"/>
                      <a:pt x="17" y="585"/>
                      <a:pt x="20" y="579"/>
                    </a:cubicBezTo>
                    <a:cubicBezTo>
                      <a:pt x="61" y="487"/>
                      <a:pt x="101" y="395"/>
                      <a:pt x="142" y="303"/>
                    </a:cubicBezTo>
                    <a:cubicBezTo>
                      <a:pt x="145" y="298"/>
                      <a:pt x="144" y="298"/>
                      <a:pt x="145" y="295"/>
                    </a:cubicBezTo>
                    <a:cubicBezTo>
                      <a:pt x="145" y="294"/>
                      <a:pt x="145" y="292"/>
                      <a:pt x="142" y="285"/>
                    </a:cubicBezTo>
                    <a:cubicBezTo>
                      <a:pt x="101" y="194"/>
                      <a:pt x="61" y="103"/>
                      <a:pt x="20" y="11"/>
                    </a:cubicBezTo>
                    <a:cubicBezTo>
                      <a:pt x="17" y="3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1" y="13"/>
                      <a:pt x="0" y="13"/>
                      <a:pt x="3" y="20"/>
                    </a:cubicBezTo>
                    <a:cubicBezTo>
                      <a:pt x="43" y="111"/>
                      <a:pt x="83" y="203"/>
                      <a:pt x="124" y="2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Freeform: Shape 186"/>
              <p:cNvSpPr/>
              <p:nvPr/>
            </p:nvSpPr>
            <p:spPr>
              <a:xfrm>
                <a:off x="5635080" y="2023200"/>
                <a:ext cx="11592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4">
                    <a:moveTo>
                      <a:pt x="311" y="19"/>
                    </a:moveTo>
                    <a:cubicBezTo>
                      <a:pt x="318" y="19"/>
                      <a:pt x="328" y="19"/>
                      <a:pt x="328" y="10"/>
                    </a:cubicBezTo>
                    <a:cubicBezTo>
                      <a:pt x="328" y="0"/>
                      <a:pt x="318" y="0"/>
                      <a:pt x="311" y="0"/>
                    </a:cubicBezTo>
                    <a:cubicBezTo>
                      <a:pt x="213" y="0"/>
                      <a:pt x="115" y="0"/>
                      <a:pt x="17" y="0"/>
                    </a:cubicBezTo>
                    <a:cubicBezTo>
                      <a:pt x="10" y="0"/>
                      <a:pt x="0" y="0"/>
                      <a:pt x="0" y="10"/>
                    </a:cubicBezTo>
                    <a:cubicBezTo>
                      <a:pt x="0" y="19"/>
                      <a:pt x="10" y="19"/>
                      <a:pt x="17" y="19"/>
                    </a:cubicBezTo>
                    <a:cubicBezTo>
                      <a:pt x="115" y="19"/>
                      <a:pt x="213" y="19"/>
                      <a:pt x="311" y="19"/>
                    </a:cubicBezTo>
                    <a:moveTo>
                      <a:pt x="311" y="114"/>
                    </a:moveTo>
                    <a:cubicBezTo>
                      <a:pt x="318" y="114"/>
                      <a:pt x="328" y="114"/>
                      <a:pt x="328" y="105"/>
                    </a:cubicBezTo>
                    <a:cubicBezTo>
                      <a:pt x="328" y="95"/>
                      <a:pt x="318" y="95"/>
                      <a:pt x="311" y="95"/>
                    </a:cubicBezTo>
                    <a:cubicBezTo>
                      <a:pt x="213" y="95"/>
                      <a:pt x="115" y="95"/>
                      <a:pt x="17" y="95"/>
                    </a:cubicBezTo>
                    <a:cubicBezTo>
                      <a:pt x="10" y="95"/>
                      <a:pt x="0" y="95"/>
                      <a:pt x="0" y="105"/>
                    </a:cubicBezTo>
                    <a:cubicBezTo>
                      <a:pt x="0" y="114"/>
                      <a:pt x="10" y="114"/>
                      <a:pt x="17" y="114"/>
                    </a:cubicBezTo>
                    <a:cubicBezTo>
                      <a:pt x="115" y="114"/>
                      <a:pt x="213" y="114"/>
                      <a:pt x="311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Freeform: Shape 187"/>
              <p:cNvSpPr/>
              <p:nvPr/>
            </p:nvSpPr>
            <p:spPr>
              <a:xfrm>
                <a:off x="5819760" y="2009520"/>
                <a:ext cx="96840" cy="777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2">
                    <a:moveTo>
                      <a:pt x="214" y="102"/>
                    </a:moveTo>
                    <a:cubicBezTo>
                      <a:pt x="214" y="25"/>
                      <a:pt x="169" y="0"/>
                      <a:pt x="133" y="0"/>
                    </a:cubicBezTo>
                    <a:cubicBezTo>
                      <a:pt x="64" y="0"/>
                      <a:pt x="0" y="71"/>
                      <a:pt x="0" y="140"/>
                    </a:cubicBezTo>
                    <a:cubicBezTo>
                      <a:pt x="0" y="186"/>
                      <a:pt x="29" y="222"/>
                      <a:pt x="79" y="222"/>
                    </a:cubicBezTo>
                    <a:cubicBezTo>
                      <a:pt x="110" y="222"/>
                      <a:pt x="145" y="211"/>
                      <a:pt x="183" y="182"/>
                    </a:cubicBezTo>
                    <a:cubicBezTo>
                      <a:pt x="190" y="207"/>
                      <a:pt x="205" y="222"/>
                      <a:pt x="228" y="222"/>
                    </a:cubicBezTo>
                    <a:cubicBezTo>
                      <a:pt x="254" y="222"/>
                      <a:pt x="270" y="196"/>
                      <a:pt x="270" y="187"/>
                    </a:cubicBezTo>
                    <a:cubicBezTo>
                      <a:pt x="270" y="185"/>
                      <a:pt x="266" y="183"/>
                      <a:pt x="263" y="183"/>
                    </a:cubicBezTo>
                    <a:cubicBezTo>
                      <a:pt x="260" y="183"/>
                      <a:pt x="259" y="185"/>
                      <a:pt x="257" y="187"/>
                    </a:cubicBezTo>
                    <a:cubicBezTo>
                      <a:pt x="247" y="213"/>
                      <a:pt x="231" y="213"/>
                      <a:pt x="229" y="213"/>
                    </a:cubicBezTo>
                    <a:cubicBezTo>
                      <a:pt x="214" y="213"/>
                      <a:pt x="214" y="173"/>
                      <a:pt x="214" y="162"/>
                    </a:cubicBezTo>
                    <a:cubicBezTo>
                      <a:pt x="214" y="151"/>
                      <a:pt x="214" y="151"/>
                      <a:pt x="219" y="145"/>
                    </a:cubicBezTo>
                    <a:cubicBezTo>
                      <a:pt x="266" y="87"/>
                      <a:pt x="257" y="68"/>
                      <a:pt x="275" y="29"/>
                    </a:cubicBezTo>
                    <a:cubicBezTo>
                      <a:pt x="275" y="28"/>
                      <a:pt x="275" y="25"/>
                      <a:pt x="270" y="25"/>
                    </a:cubicBezTo>
                    <a:cubicBezTo>
                      <a:pt x="264" y="25"/>
                      <a:pt x="264" y="27"/>
                      <a:pt x="263" y="35"/>
                    </a:cubicBezTo>
                    <a:cubicBezTo>
                      <a:pt x="253" y="66"/>
                      <a:pt x="238" y="103"/>
                      <a:pt x="214" y="131"/>
                    </a:cubicBezTo>
                    <a:cubicBezTo>
                      <a:pt x="214" y="122"/>
                      <a:pt x="214" y="112"/>
                      <a:pt x="214" y="102"/>
                    </a:cubicBezTo>
                    <a:moveTo>
                      <a:pt x="182" y="169"/>
                    </a:moveTo>
                    <a:cubicBezTo>
                      <a:pt x="138" y="207"/>
                      <a:pt x="100" y="213"/>
                      <a:pt x="81" y="213"/>
                    </a:cubicBezTo>
                    <a:cubicBezTo>
                      <a:pt x="51" y="213"/>
                      <a:pt x="36" y="190"/>
                      <a:pt x="36" y="158"/>
                    </a:cubicBezTo>
                    <a:cubicBezTo>
                      <a:pt x="36" y="134"/>
                      <a:pt x="49" y="81"/>
                      <a:pt x="64" y="56"/>
                    </a:cubicBezTo>
                    <a:cubicBezTo>
                      <a:pt x="88" y="21"/>
                      <a:pt x="114" y="11"/>
                      <a:pt x="131" y="11"/>
                    </a:cubicBezTo>
                    <a:cubicBezTo>
                      <a:pt x="180" y="11"/>
                      <a:pt x="180" y="76"/>
                      <a:pt x="180" y="113"/>
                    </a:cubicBezTo>
                    <a:cubicBezTo>
                      <a:pt x="180" y="131"/>
                      <a:pt x="180" y="161"/>
                      <a:pt x="182" y="1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Freeform: Shape 188"/>
              <p:cNvSpPr/>
              <p:nvPr/>
            </p:nvSpPr>
            <p:spPr>
              <a:xfrm>
                <a:off x="5932080" y="2032200"/>
                <a:ext cx="55080" cy="8244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5">
                    <a:moveTo>
                      <a:pt x="159" y="119"/>
                    </a:moveTo>
                    <a:cubicBezTo>
                      <a:pt x="159" y="81"/>
                      <a:pt x="155" y="53"/>
                      <a:pt x="140" y="29"/>
                    </a:cubicBezTo>
                    <a:cubicBezTo>
                      <a:pt x="129" y="14"/>
                      <a:pt x="108" y="0"/>
                      <a:pt x="80" y="0"/>
                    </a:cubicBezTo>
                    <a:cubicBezTo>
                      <a:pt x="0" y="0"/>
                      <a:pt x="0" y="94"/>
                      <a:pt x="0" y="119"/>
                    </a:cubicBezTo>
                    <a:cubicBezTo>
                      <a:pt x="0" y="143"/>
                      <a:pt x="0" y="235"/>
                      <a:pt x="80" y="235"/>
                    </a:cubicBezTo>
                    <a:cubicBezTo>
                      <a:pt x="159" y="235"/>
                      <a:pt x="159" y="143"/>
                      <a:pt x="159" y="119"/>
                    </a:cubicBezTo>
                    <a:moveTo>
                      <a:pt x="80" y="225"/>
                    </a:moveTo>
                    <a:cubicBezTo>
                      <a:pt x="64" y="225"/>
                      <a:pt x="43" y="215"/>
                      <a:pt x="36" y="187"/>
                    </a:cubicBezTo>
                    <a:cubicBezTo>
                      <a:pt x="32" y="168"/>
                      <a:pt x="32" y="140"/>
                      <a:pt x="32" y="115"/>
                    </a:cubicBezTo>
                    <a:cubicBezTo>
                      <a:pt x="32" y="89"/>
                      <a:pt x="32" y="63"/>
                      <a:pt x="36" y="43"/>
                    </a:cubicBezTo>
                    <a:cubicBezTo>
                      <a:pt x="43" y="17"/>
                      <a:pt x="66" y="10"/>
                      <a:pt x="80" y="10"/>
                    </a:cubicBezTo>
                    <a:cubicBezTo>
                      <a:pt x="99" y="10"/>
                      <a:pt x="116" y="21"/>
                      <a:pt x="123" y="40"/>
                    </a:cubicBezTo>
                    <a:cubicBezTo>
                      <a:pt x="129" y="59"/>
                      <a:pt x="129" y="84"/>
                      <a:pt x="129" y="115"/>
                    </a:cubicBezTo>
                    <a:cubicBezTo>
                      <a:pt x="129" y="140"/>
                      <a:pt x="129" y="165"/>
                      <a:pt x="124" y="186"/>
                    </a:cubicBezTo>
                    <a:cubicBezTo>
                      <a:pt x="117" y="218"/>
                      <a:pt x="94" y="225"/>
                      <a:pt x="80" y="2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Freeform: Shape 189"/>
              <p:cNvSpPr/>
              <p:nvPr/>
            </p:nvSpPr>
            <p:spPr>
              <a:xfrm>
                <a:off x="6022800" y="1955160"/>
                <a:ext cx="3852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91">
                    <a:moveTo>
                      <a:pt x="113" y="487"/>
                    </a:moveTo>
                    <a:cubicBezTo>
                      <a:pt x="113" y="485"/>
                      <a:pt x="113" y="484"/>
                      <a:pt x="105" y="475"/>
                    </a:cubicBezTo>
                    <a:cubicBezTo>
                      <a:pt x="43" y="414"/>
                      <a:pt x="28" y="320"/>
                      <a:pt x="28" y="246"/>
                    </a:cubicBezTo>
                    <a:cubicBezTo>
                      <a:pt x="28" y="161"/>
                      <a:pt x="47" y="75"/>
                      <a:pt x="108" y="14"/>
                    </a:cubicBezTo>
                    <a:cubicBezTo>
                      <a:pt x="113" y="7"/>
                      <a:pt x="113" y="7"/>
                      <a:pt x="113" y="6"/>
                    </a:cubicBezTo>
                    <a:cubicBezTo>
                      <a:pt x="113" y="1"/>
                      <a:pt x="112" y="0"/>
                      <a:pt x="109" y="0"/>
                    </a:cubicBezTo>
                    <a:cubicBezTo>
                      <a:pt x="103" y="0"/>
                      <a:pt x="60" y="33"/>
                      <a:pt x="31" y="96"/>
                    </a:cubicBezTo>
                    <a:cubicBezTo>
                      <a:pt x="5" y="150"/>
                      <a:pt x="0" y="204"/>
                      <a:pt x="0" y="246"/>
                    </a:cubicBezTo>
                    <a:cubicBezTo>
                      <a:pt x="0" y="284"/>
                      <a:pt x="5" y="344"/>
                      <a:pt x="32" y="399"/>
                    </a:cubicBezTo>
                    <a:cubicBezTo>
                      <a:pt x="61" y="459"/>
                      <a:pt x="103" y="491"/>
                      <a:pt x="109" y="491"/>
                    </a:cubicBezTo>
                    <a:cubicBezTo>
                      <a:pt x="112" y="491"/>
                      <a:pt x="113" y="489"/>
                      <a:pt x="113" y="4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Freeform: Shape 190"/>
              <p:cNvSpPr/>
              <p:nvPr/>
            </p:nvSpPr>
            <p:spPr>
              <a:xfrm>
                <a:off x="6078240" y="1977120"/>
                <a:ext cx="52200" cy="11016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12">
                    <a:moveTo>
                      <a:pt x="89" y="111"/>
                    </a:moveTo>
                    <a:cubicBezTo>
                      <a:pt x="105" y="111"/>
                      <a:pt x="120" y="111"/>
                      <a:pt x="136" y="111"/>
                    </a:cubicBezTo>
                    <a:cubicBezTo>
                      <a:pt x="145" y="111"/>
                      <a:pt x="151" y="111"/>
                      <a:pt x="151" y="101"/>
                    </a:cubicBezTo>
                    <a:cubicBezTo>
                      <a:pt x="151" y="96"/>
                      <a:pt x="145" y="96"/>
                      <a:pt x="137" y="96"/>
                    </a:cubicBezTo>
                    <a:cubicBezTo>
                      <a:pt x="122" y="96"/>
                      <a:pt x="108" y="96"/>
                      <a:pt x="94" y="96"/>
                    </a:cubicBezTo>
                    <a:cubicBezTo>
                      <a:pt x="112" y="26"/>
                      <a:pt x="113" y="16"/>
                      <a:pt x="113" y="13"/>
                    </a:cubicBezTo>
                    <a:cubicBezTo>
                      <a:pt x="113" y="5"/>
                      <a:pt x="108" y="0"/>
                      <a:pt x="99" y="0"/>
                    </a:cubicBezTo>
                    <a:cubicBezTo>
                      <a:pt x="98" y="0"/>
                      <a:pt x="84" y="0"/>
                      <a:pt x="80" y="17"/>
                    </a:cubicBezTo>
                    <a:cubicBezTo>
                      <a:pt x="73" y="43"/>
                      <a:pt x="67" y="69"/>
                      <a:pt x="60" y="96"/>
                    </a:cubicBezTo>
                    <a:cubicBezTo>
                      <a:pt x="45" y="96"/>
                      <a:pt x="29" y="96"/>
                      <a:pt x="14" y="96"/>
                    </a:cubicBezTo>
                    <a:cubicBezTo>
                      <a:pt x="4" y="96"/>
                      <a:pt x="0" y="96"/>
                      <a:pt x="0" y="105"/>
                    </a:cubicBezTo>
                    <a:cubicBezTo>
                      <a:pt x="0" y="111"/>
                      <a:pt x="4" y="111"/>
                      <a:pt x="14" y="111"/>
                    </a:cubicBezTo>
                    <a:cubicBezTo>
                      <a:pt x="28" y="111"/>
                      <a:pt x="43" y="111"/>
                      <a:pt x="57" y="111"/>
                    </a:cubicBezTo>
                    <a:cubicBezTo>
                      <a:pt x="21" y="251"/>
                      <a:pt x="19" y="259"/>
                      <a:pt x="19" y="268"/>
                    </a:cubicBezTo>
                    <a:cubicBezTo>
                      <a:pt x="19" y="294"/>
                      <a:pt x="38" y="312"/>
                      <a:pt x="64" y="312"/>
                    </a:cubicBezTo>
                    <a:cubicBezTo>
                      <a:pt x="115" y="312"/>
                      <a:pt x="143" y="241"/>
                      <a:pt x="143" y="237"/>
                    </a:cubicBezTo>
                    <a:cubicBezTo>
                      <a:pt x="143" y="233"/>
                      <a:pt x="138" y="233"/>
                      <a:pt x="137" y="233"/>
                    </a:cubicBezTo>
                    <a:cubicBezTo>
                      <a:pt x="133" y="233"/>
                      <a:pt x="131" y="234"/>
                      <a:pt x="130" y="240"/>
                    </a:cubicBezTo>
                    <a:cubicBezTo>
                      <a:pt x="108" y="290"/>
                      <a:pt x="82" y="303"/>
                      <a:pt x="66" y="303"/>
                    </a:cubicBezTo>
                    <a:cubicBezTo>
                      <a:pt x="54" y="303"/>
                      <a:pt x="50" y="296"/>
                      <a:pt x="50" y="279"/>
                    </a:cubicBezTo>
                    <a:cubicBezTo>
                      <a:pt x="50" y="268"/>
                      <a:pt x="52" y="265"/>
                      <a:pt x="53" y="256"/>
                    </a:cubicBezTo>
                    <a:cubicBezTo>
                      <a:pt x="65" y="208"/>
                      <a:pt x="77" y="159"/>
                      <a:pt x="89" y="1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Freeform: Shape 191"/>
              <p:cNvSpPr/>
              <p:nvPr/>
            </p:nvSpPr>
            <p:spPr>
              <a:xfrm>
                <a:off x="6148080" y="1955160"/>
                <a:ext cx="3888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91">
                    <a:moveTo>
                      <a:pt x="114" y="246"/>
                    </a:moveTo>
                    <a:cubicBezTo>
                      <a:pt x="114" y="207"/>
                      <a:pt x="108" y="148"/>
                      <a:pt x="82" y="92"/>
                    </a:cubicBezTo>
                    <a:cubicBezTo>
                      <a:pt x="52" y="32"/>
                      <a:pt x="10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7"/>
                      <a:pt x="0" y="7"/>
                      <a:pt x="9" y="17"/>
                    </a:cubicBezTo>
                    <a:cubicBezTo>
                      <a:pt x="58" y="66"/>
                      <a:pt x="86" y="143"/>
                      <a:pt x="86" y="246"/>
                    </a:cubicBezTo>
                    <a:cubicBezTo>
                      <a:pt x="86" y="330"/>
                      <a:pt x="68" y="415"/>
                      <a:pt x="6" y="478"/>
                    </a:cubicBezTo>
                    <a:cubicBezTo>
                      <a:pt x="0" y="484"/>
                      <a:pt x="0" y="485"/>
                      <a:pt x="0" y="487"/>
                    </a:cubicBezTo>
                    <a:cubicBezTo>
                      <a:pt x="0" y="489"/>
                      <a:pt x="2" y="491"/>
                      <a:pt x="5" y="491"/>
                    </a:cubicBezTo>
                    <a:cubicBezTo>
                      <a:pt x="10" y="491"/>
                      <a:pt x="54" y="457"/>
                      <a:pt x="83" y="396"/>
                    </a:cubicBezTo>
                    <a:cubicBezTo>
                      <a:pt x="108" y="341"/>
                      <a:pt x="114" y="287"/>
                      <a:pt x="114" y="2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Freeform: Shape 192"/>
              <p:cNvSpPr/>
              <p:nvPr/>
            </p:nvSpPr>
            <p:spPr>
              <a:xfrm>
                <a:off x="6214680" y="2009520"/>
                <a:ext cx="65880" cy="7776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22">
                    <a:moveTo>
                      <a:pt x="70" y="103"/>
                    </a:moveTo>
                    <a:cubicBezTo>
                      <a:pt x="84" y="103"/>
                      <a:pt x="121" y="103"/>
                      <a:pt x="146" y="92"/>
                    </a:cubicBezTo>
                    <a:cubicBezTo>
                      <a:pt x="179" y="78"/>
                      <a:pt x="182" y="49"/>
                      <a:pt x="182" y="42"/>
                    </a:cubicBezTo>
                    <a:cubicBezTo>
                      <a:pt x="182" y="21"/>
                      <a:pt x="164" y="0"/>
                      <a:pt x="129" y="0"/>
                    </a:cubicBezTo>
                    <a:cubicBezTo>
                      <a:pt x="74" y="0"/>
                      <a:pt x="0" y="48"/>
                      <a:pt x="0" y="134"/>
                    </a:cubicBezTo>
                    <a:cubicBezTo>
                      <a:pt x="0" y="185"/>
                      <a:pt x="30" y="222"/>
                      <a:pt x="79" y="222"/>
                    </a:cubicBezTo>
                    <a:cubicBezTo>
                      <a:pt x="149" y="222"/>
                      <a:pt x="189" y="171"/>
                      <a:pt x="189" y="165"/>
                    </a:cubicBezTo>
                    <a:cubicBezTo>
                      <a:pt x="189" y="162"/>
                      <a:pt x="186" y="158"/>
                      <a:pt x="184" y="158"/>
                    </a:cubicBezTo>
                    <a:cubicBezTo>
                      <a:pt x="181" y="158"/>
                      <a:pt x="181" y="159"/>
                      <a:pt x="178" y="164"/>
                    </a:cubicBezTo>
                    <a:cubicBezTo>
                      <a:pt x="139" y="213"/>
                      <a:pt x="84" y="213"/>
                      <a:pt x="79" y="213"/>
                    </a:cubicBezTo>
                    <a:cubicBezTo>
                      <a:pt x="41" y="213"/>
                      <a:pt x="37" y="171"/>
                      <a:pt x="37" y="155"/>
                    </a:cubicBezTo>
                    <a:cubicBezTo>
                      <a:pt x="37" y="150"/>
                      <a:pt x="37" y="134"/>
                      <a:pt x="44" y="103"/>
                    </a:cubicBezTo>
                    <a:cubicBezTo>
                      <a:pt x="52" y="103"/>
                      <a:pt x="61" y="103"/>
                      <a:pt x="70" y="103"/>
                    </a:cubicBezTo>
                    <a:moveTo>
                      <a:pt x="46" y="94"/>
                    </a:moveTo>
                    <a:cubicBezTo>
                      <a:pt x="66" y="18"/>
                      <a:pt x="116" y="11"/>
                      <a:pt x="129" y="11"/>
                    </a:cubicBezTo>
                    <a:cubicBezTo>
                      <a:pt x="153" y="11"/>
                      <a:pt x="165" y="25"/>
                      <a:pt x="165" y="42"/>
                    </a:cubicBezTo>
                    <a:cubicBezTo>
                      <a:pt x="165" y="94"/>
                      <a:pt x="87" y="94"/>
                      <a:pt x="67" y="94"/>
                    </a:cubicBezTo>
                    <a:cubicBezTo>
                      <a:pt x="60" y="94"/>
                      <a:pt x="53" y="94"/>
                      <a:pt x="46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Freeform: Shape 193"/>
              <p:cNvSpPr/>
              <p:nvPr/>
            </p:nvSpPr>
            <p:spPr>
              <a:xfrm>
                <a:off x="6302520" y="1980720"/>
                <a:ext cx="81720" cy="396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7">
                    <a:moveTo>
                      <a:pt x="219" y="17"/>
                    </a:moveTo>
                    <a:cubicBezTo>
                      <a:pt x="225" y="17"/>
                      <a:pt x="233" y="17"/>
                      <a:pt x="233" y="9"/>
                    </a:cubicBezTo>
                    <a:cubicBezTo>
                      <a:pt x="233" y="0"/>
                      <a:pt x="225" y="0"/>
                      <a:pt x="219" y="0"/>
                    </a:cubicBezTo>
                    <a:cubicBezTo>
                      <a:pt x="151" y="0"/>
                      <a:pt x="82" y="0"/>
                      <a:pt x="14" y="0"/>
                    </a:cubicBezTo>
                    <a:cubicBezTo>
                      <a:pt x="8" y="0"/>
                      <a:pt x="0" y="0"/>
                      <a:pt x="0" y="9"/>
                    </a:cubicBezTo>
                    <a:cubicBezTo>
                      <a:pt x="0" y="17"/>
                      <a:pt x="8" y="17"/>
                      <a:pt x="14" y="17"/>
                    </a:cubicBezTo>
                    <a:cubicBezTo>
                      <a:pt x="82" y="17"/>
                      <a:pt x="151" y="17"/>
                      <a:pt x="21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" name="Freeform: Shape 194"/>
              <p:cNvSpPr/>
              <p:nvPr/>
            </p:nvSpPr>
            <p:spPr>
              <a:xfrm>
                <a:off x="6405840" y="1932840"/>
                <a:ext cx="3564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31">
                    <a:moveTo>
                      <a:pt x="95" y="13"/>
                    </a:moveTo>
                    <a:cubicBezTo>
                      <a:pt x="95" y="7"/>
                      <a:pt x="91" y="0"/>
                      <a:pt x="81" y="0"/>
                    </a:cubicBezTo>
                    <a:cubicBezTo>
                      <a:pt x="72" y="0"/>
                      <a:pt x="63" y="9"/>
                      <a:pt x="63" y="19"/>
                    </a:cubicBezTo>
                    <a:cubicBezTo>
                      <a:pt x="63" y="24"/>
                      <a:pt x="67" y="31"/>
                      <a:pt x="75" y="31"/>
                    </a:cubicBezTo>
                    <a:cubicBezTo>
                      <a:pt x="86" y="31"/>
                      <a:pt x="95" y="23"/>
                      <a:pt x="95" y="13"/>
                    </a:cubicBezTo>
                    <a:moveTo>
                      <a:pt x="25" y="188"/>
                    </a:moveTo>
                    <a:cubicBezTo>
                      <a:pt x="23" y="192"/>
                      <a:pt x="22" y="196"/>
                      <a:pt x="22" y="202"/>
                    </a:cubicBezTo>
                    <a:cubicBezTo>
                      <a:pt x="22" y="219"/>
                      <a:pt x="36" y="231"/>
                      <a:pt x="54" y="231"/>
                    </a:cubicBezTo>
                    <a:cubicBezTo>
                      <a:pt x="89" y="231"/>
                      <a:pt x="105" y="184"/>
                      <a:pt x="105" y="178"/>
                    </a:cubicBezTo>
                    <a:cubicBezTo>
                      <a:pt x="105" y="174"/>
                      <a:pt x="101" y="175"/>
                      <a:pt x="99" y="174"/>
                    </a:cubicBezTo>
                    <a:cubicBezTo>
                      <a:pt x="93" y="174"/>
                      <a:pt x="93" y="177"/>
                      <a:pt x="92" y="179"/>
                    </a:cubicBezTo>
                    <a:cubicBezTo>
                      <a:pt x="84" y="207"/>
                      <a:pt x="68" y="221"/>
                      <a:pt x="56" y="221"/>
                    </a:cubicBezTo>
                    <a:cubicBezTo>
                      <a:pt x="49" y="221"/>
                      <a:pt x="47" y="217"/>
                      <a:pt x="47" y="210"/>
                    </a:cubicBezTo>
                    <a:cubicBezTo>
                      <a:pt x="47" y="202"/>
                      <a:pt x="49" y="195"/>
                      <a:pt x="53" y="188"/>
                    </a:cubicBezTo>
                    <a:cubicBezTo>
                      <a:pt x="56" y="178"/>
                      <a:pt x="60" y="170"/>
                      <a:pt x="64" y="160"/>
                    </a:cubicBezTo>
                    <a:cubicBezTo>
                      <a:pt x="67" y="151"/>
                      <a:pt x="79" y="121"/>
                      <a:pt x="81" y="116"/>
                    </a:cubicBezTo>
                    <a:cubicBezTo>
                      <a:pt x="81" y="112"/>
                      <a:pt x="82" y="109"/>
                      <a:pt x="82" y="105"/>
                    </a:cubicBezTo>
                    <a:cubicBezTo>
                      <a:pt x="82" y="90"/>
                      <a:pt x="68" y="76"/>
                      <a:pt x="50" y="76"/>
                    </a:cubicBezTo>
                    <a:cubicBezTo>
                      <a:pt x="15" y="76"/>
                      <a:pt x="0" y="123"/>
                      <a:pt x="0" y="129"/>
                    </a:cubicBezTo>
                    <a:cubicBezTo>
                      <a:pt x="0" y="133"/>
                      <a:pt x="4" y="133"/>
                      <a:pt x="5" y="133"/>
                    </a:cubicBezTo>
                    <a:cubicBezTo>
                      <a:pt x="11" y="133"/>
                      <a:pt x="11" y="132"/>
                      <a:pt x="12" y="128"/>
                    </a:cubicBezTo>
                    <a:cubicBezTo>
                      <a:pt x="21" y="98"/>
                      <a:pt x="36" y="86"/>
                      <a:pt x="49" y="86"/>
                    </a:cubicBezTo>
                    <a:cubicBezTo>
                      <a:pt x="54" y="86"/>
                      <a:pt x="57" y="88"/>
                      <a:pt x="57" y="98"/>
                    </a:cubicBezTo>
                    <a:cubicBezTo>
                      <a:pt x="57" y="105"/>
                      <a:pt x="56" y="111"/>
                      <a:pt x="46" y="132"/>
                    </a:cubicBezTo>
                    <a:cubicBezTo>
                      <a:pt x="39" y="150"/>
                      <a:pt x="32" y="169"/>
                      <a:pt x="25" y="1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" name="Freeform: Shape 195"/>
              <p:cNvSpPr/>
              <p:nvPr/>
            </p:nvSpPr>
            <p:spPr>
              <a:xfrm>
                <a:off x="6455520" y="1959120"/>
                <a:ext cx="5220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61">
                    <a:moveTo>
                      <a:pt x="42" y="78"/>
                    </a:moveTo>
                    <a:cubicBezTo>
                      <a:pt x="55" y="83"/>
                      <a:pt x="65" y="83"/>
                      <a:pt x="76" y="83"/>
                    </a:cubicBezTo>
                    <a:cubicBezTo>
                      <a:pt x="86" y="83"/>
                      <a:pt x="107" y="83"/>
                      <a:pt x="107" y="70"/>
                    </a:cubicBezTo>
                    <a:cubicBezTo>
                      <a:pt x="107" y="62"/>
                      <a:pt x="94" y="60"/>
                      <a:pt x="79" y="60"/>
                    </a:cubicBezTo>
                    <a:cubicBezTo>
                      <a:pt x="74" y="60"/>
                      <a:pt x="59" y="60"/>
                      <a:pt x="42" y="67"/>
                    </a:cubicBezTo>
                    <a:cubicBezTo>
                      <a:pt x="34" y="63"/>
                      <a:pt x="30" y="56"/>
                      <a:pt x="30" y="49"/>
                    </a:cubicBezTo>
                    <a:cubicBezTo>
                      <a:pt x="30" y="31"/>
                      <a:pt x="62" y="18"/>
                      <a:pt x="97" y="18"/>
                    </a:cubicBezTo>
                    <a:cubicBezTo>
                      <a:pt x="102" y="18"/>
                      <a:pt x="118" y="18"/>
                      <a:pt x="133" y="28"/>
                    </a:cubicBezTo>
                    <a:cubicBezTo>
                      <a:pt x="135" y="29"/>
                      <a:pt x="137" y="31"/>
                      <a:pt x="140" y="31"/>
                    </a:cubicBezTo>
                    <a:cubicBezTo>
                      <a:pt x="144" y="31"/>
                      <a:pt x="151" y="27"/>
                      <a:pt x="151" y="20"/>
                    </a:cubicBezTo>
                    <a:cubicBezTo>
                      <a:pt x="151" y="14"/>
                      <a:pt x="140" y="8"/>
                      <a:pt x="133" y="6"/>
                    </a:cubicBezTo>
                    <a:cubicBezTo>
                      <a:pt x="118" y="0"/>
                      <a:pt x="107" y="0"/>
                      <a:pt x="101" y="0"/>
                    </a:cubicBezTo>
                    <a:cubicBezTo>
                      <a:pt x="59" y="0"/>
                      <a:pt x="17" y="21"/>
                      <a:pt x="17" y="49"/>
                    </a:cubicBezTo>
                    <a:cubicBezTo>
                      <a:pt x="17" y="63"/>
                      <a:pt x="26" y="65"/>
                      <a:pt x="31" y="73"/>
                    </a:cubicBezTo>
                    <a:cubicBezTo>
                      <a:pt x="18" y="80"/>
                      <a:pt x="0" y="95"/>
                      <a:pt x="0" y="116"/>
                    </a:cubicBezTo>
                    <a:cubicBezTo>
                      <a:pt x="0" y="141"/>
                      <a:pt x="25" y="161"/>
                      <a:pt x="63" y="161"/>
                    </a:cubicBezTo>
                    <a:cubicBezTo>
                      <a:pt x="116" y="161"/>
                      <a:pt x="135" y="130"/>
                      <a:pt x="135" y="125"/>
                    </a:cubicBezTo>
                    <a:cubicBezTo>
                      <a:pt x="135" y="123"/>
                      <a:pt x="133" y="120"/>
                      <a:pt x="130" y="120"/>
                    </a:cubicBezTo>
                    <a:cubicBezTo>
                      <a:pt x="128" y="120"/>
                      <a:pt x="126" y="122"/>
                      <a:pt x="126" y="123"/>
                    </a:cubicBezTo>
                    <a:cubicBezTo>
                      <a:pt x="118" y="137"/>
                      <a:pt x="105" y="143"/>
                      <a:pt x="69" y="143"/>
                    </a:cubicBezTo>
                    <a:cubicBezTo>
                      <a:pt x="60" y="143"/>
                      <a:pt x="45" y="143"/>
                      <a:pt x="32" y="137"/>
                    </a:cubicBezTo>
                    <a:cubicBezTo>
                      <a:pt x="18" y="133"/>
                      <a:pt x="13" y="123"/>
                      <a:pt x="13" y="115"/>
                    </a:cubicBezTo>
                    <a:cubicBezTo>
                      <a:pt x="13" y="106"/>
                      <a:pt x="18" y="90"/>
                      <a:pt x="42" y="78"/>
                    </a:cubicBezTo>
                    <a:moveTo>
                      <a:pt x="58" y="73"/>
                    </a:moveTo>
                    <a:cubicBezTo>
                      <a:pt x="60" y="71"/>
                      <a:pt x="67" y="70"/>
                      <a:pt x="79" y="70"/>
                    </a:cubicBezTo>
                    <a:cubicBezTo>
                      <a:pt x="86" y="70"/>
                      <a:pt x="87" y="70"/>
                      <a:pt x="94" y="71"/>
                    </a:cubicBezTo>
                    <a:cubicBezTo>
                      <a:pt x="88" y="73"/>
                      <a:pt x="88" y="74"/>
                      <a:pt x="76" y="74"/>
                    </a:cubicBezTo>
                    <a:cubicBezTo>
                      <a:pt x="70" y="74"/>
                      <a:pt x="63" y="74"/>
                      <a:pt x="58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" name="Freeform: Shape 196"/>
              <p:cNvSpPr/>
              <p:nvPr/>
            </p:nvSpPr>
            <p:spPr>
              <a:xfrm>
                <a:off x="6524280" y="1973880"/>
                <a:ext cx="43560" cy="5832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68">
                    <a:moveTo>
                      <a:pt x="127" y="84"/>
                    </a:moveTo>
                    <a:cubicBezTo>
                      <a:pt x="127" y="67"/>
                      <a:pt x="126" y="0"/>
                      <a:pt x="63" y="0"/>
                    </a:cubicBezTo>
                    <a:cubicBezTo>
                      <a:pt x="-1" y="0"/>
                      <a:pt x="0" y="67"/>
                      <a:pt x="0" y="84"/>
                    </a:cubicBezTo>
                    <a:cubicBezTo>
                      <a:pt x="0" y="102"/>
                      <a:pt x="-1" y="168"/>
                      <a:pt x="63" y="168"/>
                    </a:cubicBezTo>
                    <a:cubicBezTo>
                      <a:pt x="126" y="168"/>
                      <a:pt x="127" y="102"/>
                      <a:pt x="127" y="84"/>
                    </a:cubicBezTo>
                    <a:moveTo>
                      <a:pt x="63" y="161"/>
                    </a:moveTo>
                    <a:cubicBezTo>
                      <a:pt x="54" y="161"/>
                      <a:pt x="33" y="156"/>
                      <a:pt x="28" y="133"/>
                    </a:cubicBezTo>
                    <a:cubicBezTo>
                      <a:pt x="23" y="119"/>
                      <a:pt x="23" y="102"/>
                      <a:pt x="23" y="81"/>
                    </a:cubicBezTo>
                    <a:cubicBezTo>
                      <a:pt x="23" y="63"/>
                      <a:pt x="23" y="46"/>
                      <a:pt x="28" y="32"/>
                    </a:cubicBezTo>
                    <a:cubicBezTo>
                      <a:pt x="33" y="12"/>
                      <a:pt x="53" y="8"/>
                      <a:pt x="63" y="8"/>
                    </a:cubicBezTo>
                    <a:cubicBezTo>
                      <a:pt x="81" y="8"/>
                      <a:pt x="95" y="16"/>
                      <a:pt x="99" y="33"/>
                    </a:cubicBezTo>
                    <a:cubicBezTo>
                      <a:pt x="103" y="46"/>
                      <a:pt x="103" y="67"/>
                      <a:pt x="103" y="81"/>
                    </a:cubicBezTo>
                    <a:cubicBezTo>
                      <a:pt x="103" y="98"/>
                      <a:pt x="103" y="119"/>
                      <a:pt x="99" y="133"/>
                    </a:cubicBezTo>
                    <a:cubicBezTo>
                      <a:pt x="92" y="156"/>
                      <a:pt x="72" y="161"/>
                      <a:pt x="63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" name="Freeform: Shape 197"/>
              <p:cNvSpPr/>
              <p:nvPr/>
            </p:nvSpPr>
            <p:spPr>
              <a:xfrm>
                <a:off x="6591240" y="1937520"/>
                <a:ext cx="39600" cy="7632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18">
                    <a:moveTo>
                      <a:pt x="70" y="78"/>
                    </a:moveTo>
                    <a:cubicBezTo>
                      <a:pt x="81" y="78"/>
                      <a:pt x="93" y="78"/>
                      <a:pt x="105" y="78"/>
                    </a:cubicBezTo>
                    <a:cubicBezTo>
                      <a:pt x="112" y="78"/>
                      <a:pt x="116" y="78"/>
                      <a:pt x="116" y="71"/>
                    </a:cubicBezTo>
                    <a:cubicBezTo>
                      <a:pt x="116" y="67"/>
                      <a:pt x="112" y="67"/>
                      <a:pt x="106" y="67"/>
                    </a:cubicBezTo>
                    <a:cubicBezTo>
                      <a:pt x="95" y="67"/>
                      <a:pt x="84" y="67"/>
                      <a:pt x="73" y="67"/>
                    </a:cubicBezTo>
                    <a:cubicBezTo>
                      <a:pt x="77" y="50"/>
                      <a:pt x="82" y="33"/>
                      <a:pt x="87" y="15"/>
                    </a:cubicBezTo>
                    <a:cubicBezTo>
                      <a:pt x="87" y="14"/>
                      <a:pt x="87" y="13"/>
                      <a:pt x="87" y="11"/>
                    </a:cubicBezTo>
                    <a:cubicBezTo>
                      <a:pt x="87" y="4"/>
                      <a:pt x="82" y="0"/>
                      <a:pt x="75" y="0"/>
                    </a:cubicBezTo>
                    <a:cubicBezTo>
                      <a:pt x="67" y="0"/>
                      <a:pt x="61" y="6"/>
                      <a:pt x="59" y="15"/>
                    </a:cubicBezTo>
                    <a:cubicBezTo>
                      <a:pt x="57" y="24"/>
                      <a:pt x="61" y="7"/>
                      <a:pt x="46" y="67"/>
                    </a:cubicBezTo>
                    <a:cubicBezTo>
                      <a:pt x="34" y="67"/>
                      <a:pt x="23" y="67"/>
                      <a:pt x="11" y="67"/>
                    </a:cubicBezTo>
                    <a:cubicBezTo>
                      <a:pt x="4" y="67"/>
                      <a:pt x="0" y="67"/>
                      <a:pt x="0" y="74"/>
                    </a:cubicBezTo>
                    <a:cubicBezTo>
                      <a:pt x="0" y="78"/>
                      <a:pt x="4" y="78"/>
                      <a:pt x="10" y="78"/>
                    </a:cubicBezTo>
                    <a:cubicBezTo>
                      <a:pt x="21" y="78"/>
                      <a:pt x="32" y="78"/>
                      <a:pt x="43" y="78"/>
                    </a:cubicBezTo>
                    <a:cubicBezTo>
                      <a:pt x="36" y="105"/>
                      <a:pt x="29" y="132"/>
                      <a:pt x="22" y="159"/>
                    </a:cubicBezTo>
                    <a:cubicBezTo>
                      <a:pt x="21" y="169"/>
                      <a:pt x="18" y="180"/>
                      <a:pt x="18" y="186"/>
                    </a:cubicBezTo>
                    <a:cubicBezTo>
                      <a:pt x="18" y="206"/>
                      <a:pt x="35" y="218"/>
                      <a:pt x="54" y="218"/>
                    </a:cubicBezTo>
                    <a:cubicBezTo>
                      <a:pt x="92" y="218"/>
                      <a:pt x="115" y="170"/>
                      <a:pt x="115" y="165"/>
                    </a:cubicBezTo>
                    <a:cubicBezTo>
                      <a:pt x="115" y="160"/>
                      <a:pt x="110" y="161"/>
                      <a:pt x="109" y="161"/>
                    </a:cubicBezTo>
                    <a:cubicBezTo>
                      <a:pt x="105" y="161"/>
                      <a:pt x="105" y="162"/>
                      <a:pt x="102" y="168"/>
                    </a:cubicBezTo>
                    <a:cubicBezTo>
                      <a:pt x="92" y="189"/>
                      <a:pt x="74" y="208"/>
                      <a:pt x="56" y="208"/>
                    </a:cubicBezTo>
                    <a:cubicBezTo>
                      <a:pt x="49" y="208"/>
                      <a:pt x="43" y="204"/>
                      <a:pt x="43" y="192"/>
                    </a:cubicBezTo>
                    <a:cubicBezTo>
                      <a:pt x="43" y="189"/>
                      <a:pt x="45" y="180"/>
                      <a:pt x="46" y="178"/>
                    </a:cubicBezTo>
                    <a:cubicBezTo>
                      <a:pt x="54" y="144"/>
                      <a:pt x="62" y="111"/>
                      <a:pt x="7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" name="Freeform: Shape 198"/>
              <p:cNvSpPr/>
              <p:nvPr/>
            </p:nvSpPr>
            <p:spPr>
              <a:xfrm>
                <a:off x="6698880" y="1955160"/>
                <a:ext cx="504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491">
                    <a:moveTo>
                      <a:pt x="20" y="18"/>
                    </a:moveTo>
                    <a:cubicBezTo>
                      <a:pt x="20" y="10"/>
                      <a:pt x="20" y="0"/>
                      <a:pt x="10" y="0"/>
                    </a:cubicBezTo>
                    <a:cubicBezTo>
                      <a:pt x="0" y="0"/>
                      <a:pt x="0" y="10"/>
                      <a:pt x="0" y="18"/>
                    </a:cubicBezTo>
                    <a:cubicBezTo>
                      <a:pt x="0" y="170"/>
                      <a:pt x="0" y="322"/>
                      <a:pt x="0" y="474"/>
                    </a:cubicBezTo>
                    <a:cubicBezTo>
                      <a:pt x="0" y="482"/>
                      <a:pt x="0" y="491"/>
                      <a:pt x="10" y="491"/>
                    </a:cubicBezTo>
                    <a:cubicBezTo>
                      <a:pt x="20" y="491"/>
                      <a:pt x="20" y="482"/>
                      <a:pt x="20" y="474"/>
                    </a:cubicBezTo>
                    <a:cubicBezTo>
                      <a:pt x="20" y="322"/>
                      <a:pt x="20" y="170"/>
                      <a:pt x="2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" name="Freeform: Shape 199"/>
              <p:cNvSpPr/>
              <p:nvPr/>
            </p:nvSpPr>
            <p:spPr>
              <a:xfrm>
                <a:off x="6736680" y="1967040"/>
                <a:ext cx="105840" cy="11844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35">
                    <a:moveTo>
                      <a:pt x="170" y="269"/>
                    </a:moveTo>
                    <a:cubicBezTo>
                      <a:pt x="245" y="263"/>
                      <a:pt x="300" y="217"/>
                      <a:pt x="300" y="168"/>
                    </a:cubicBezTo>
                    <a:cubicBezTo>
                      <a:pt x="300" y="117"/>
                      <a:pt x="244" y="72"/>
                      <a:pt x="170" y="66"/>
                    </a:cubicBezTo>
                    <a:cubicBezTo>
                      <a:pt x="170" y="57"/>
                      <a:pt x="170" y="48"/>
                      <a:pt x="170" y="38"/>
                    </a:cubicBezTo>
                    <a:cubicBezTo>
                      <a:pt x="170" y="23"/>
                      <a:pt x="170" y="16"/>
                      <a:pt x="216" y="16"/>
                    </a:cubicBezTo>
                    <a:cubicBezTo>
                      <a:pt x="222" y="16"/>
                      <a:pt x="227" y="16"/>
                      <a:pt x="233" y="16"/>
                    </a:cubicBezTo>
                    <a:cubicBezTo>
                      <a:pt x="233" y="11"/>
                      <a:pt x="233" y="6"/>
                      <a:pt x="233" y="0"/>
                    </a:cubicBezTo>
                    <a:cubicBezTo>
                      <a:pt x="215" y="2"/>
                      <a:pt x="169" y="2"/>
                      <a:pt x="149" y="2"/>
                    </a:cubicBezTo>
                    <a:cubicBezTo>
                      <a:pt x="128" y="2"/>
                      <a:pt x="83" y="2"/>
                      <a:pt x="66" y="0"/>
                    </a:cubicBezTo>
                    <a:cubicBezTo>
                      <a:pt x="66" y="6"/>
                      <a:pt x="66" y="11"/>
                      <a:pt x="66" y="16"/>
                    </a:cubicBezTo>
                    <a:cubicBezTo>
                      <a:pt x="71" y="16"/>
                      <a:pt x="76" y="16"/>
                      <a:pt x="82" y="16"/>
                    </a:cubicBezTo>
                    <a:cubicBezTo>
                      <a:pt x="129" y="16"/>
                      <a:pt x="129" y="21"/>
                      <a:pt x="129" y="38"/>
                    </a:cubicBezTo>
                    <a:cubicBezTo>
                      <a:pt x="129" y="48"/>
                      <a:pt x="129" y="57"/>
                      <a:pt x="129" y="66"/>
                    </a:cubicBezTo>
                    <a:cubicBezTo>
                      <a:pt x="54" y="73"/>
                      <a:pt x="0" y="119"/>
                      <a:pt x="0" y="167"/>
                    </a:cubicBezTo>
                    <a:cubicBezTo>
                      <a:pt x="0" y="219"/>
                      <a:pt x="55" y="262"/>
                      <a:pt x="129" y="269"/>
                    </a:cubicBezTo>
                    <a:cubicBezTo>
                      <a:pt x="129" y="278"/>
                      <a:pt x="129" y="288"/>
                      <a:pt x="129" y="297"/>
                    </a:cubicBezTo>
                    <a:cubicBezTo>
                      <a:pt x="129" y="314"/>
                      <a:pt x="129" y="321"/>
                      <a:pt x="82" y="321"/>
                    </a:cubicBezTo>
                    <a:cubicBezTo>
                      <a:pt x="76" y="321"/>
                      <a:pt x="71" y="321"/>
                      <a:pt x="66" y="321"/>
                    </a:cubicBezTo>
                    <a:cubicBezTo>
                      <a:pt x="66" y="325"/>
                      <a:pt x="66" y="330"/>
                      <a:pt x="66" y="335"/>
                    </a:cubicBezTo>
                    <a:cubicBezTo>
                      <a:pt x="83" y="333"/>
                      <a:pt x="128" y="333"/>
                      <a:pt x="149" y="333"/>
                    </a:cubicBezTo>
                    <a:cubicBezTo>
                      <a:pt x="169" y="333"/>
                      <a:pt x="215" y="333"/>
                      <a:pt x="233" y="335"/>
                    </a:cubicBezTo>
                    <a:cubicBezTo>
                      <a:pt x="233" y="330"/>
                      <a:pt x="233" y="325"/>
                      <a:pt x="233" y="321"/>
                    </a:cubicBezTo>
                    <a:cubicBezTo>
                      <a:pt x="227" y="321"/>
                      <a:pt x="222" y="321"/>
                      <a:pt x="216" y="321"/>
                    </a:cubicBezTo>
                    <a:cubicBezTo>
                      <a:pt x="170" y="321"/>
                      <a:pt x="170" y="314"/>
                      <a:pt x="170" y="297"/>
                    </a:cubicBezTo>
                    <a:cubicBezTo>
                      <a:pt x="170" y="288"/>
                      <a:pt x="170" y="278"/>
                      <a:pt x="170" y="269"/>
                    </a:cubicBezTo>
                    <a:moveTo>
                      <a:pt x="129" y="258"/>
                    </a:moveTo>
                    <a:cubicBezTo>
                      <a:pt x="59" y="248"/>
                      <a:pt x="49" y="199"/>
                      <a:pt x="49" y="168"/>
                    </a:cubicBezTo>
                    <a:cubicBezTo>
                      <a:pt x="49" y="143"/>
                      <a:pt x="55" y="87"/>
                      <a:pt x="129" y="77"/>
                    </a:cubicBezTo>
                    <a:cubicBezTo>
                      <a:pt x="129" y="138"/>
                      <a:pt x="129" y="198"/>
                      <a:pt x="129" y="258"/>
                    </a:cubicBezTo>
                    <a:moveTo>
                      <a:pt x="170" y="77"/>
                    </a:moveTo>
                    <a:cubicBezTo>
                      <a:pt x="237" y="84"/>
                      <a:pt x="251" y="131"/>
                      <a:pt x="251" y="167"/>
                    </a:cubicBezTo>
                    <a:cubicBezTo>
                      <a:pt x="251" y="196"/>
                      <a:pt x="244" y="249"/>
                      <a:pt x="170" y="258"/>
                    </a:cubicBezTo>
                    <a:cubicBezTo>
                      <a:pt x="170" y="198"/>
                      <a:pt x="170" y="138"/>
                      <a:pt x="170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" name="Freeform: Shape 200"/>
              <p:cNvSpPr/>
              <p:nvPr/>
            </p:nvSpPr>
            <p:spPr>
              <a:xfrm>
                <a:off x="6861240" y="2032200"/>
                <a:ext cx="55440" cy="8244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35">
                    <a:moveTo>
                      <a:pt x="160" y="119"/>
                    </a:moveTo>
                    <a:cubicBezTo>
                      <a:pt x="160" y="81"/>
                      <a:pt x="155" y="53"/>
                      <a:pt x="140" y="29"/>
                    </a:cubicBezTo>
                    <a:cubicBezTo>
                      <a:pt x="129" y="14"/>
                      <a:pt x="108" y="0"/>
                      <a:pt x="80" y="0"/>
                    </a:cubicBezTo>
                    <a:cubicBezTo>
                      <a:pt x="0" y="0"/>
                      <a:pt x="0" y="94"/>
                      <a:pt x="0" y="119"/>
                    </a:cubicBezTo>
                    <a:cubicBezTo>
                      <a:pt x="0" y="143"/>
                      <a:pt x="0" y="235"/>
                      <a:pt x="80" y="235"/>
                    </a:cubicBezTo>
                    <a:cubicBezTo>
                      <a:pt x="160" y="235"/>
                      <a:pt x="160" y="143"/>
                      <a:pt x="160" y="119"/>
                    </a:cubicBezTo>
                    <a:moveTo>
                      <a:pt x="80" y="225"/>
                    </a:moveTo>
                    <a:cubicBezTo>
                      <a:pt x="64" y="225"/>
                      <a:pt x="43" y="215"/>
                      <a:pt x="36" y="187"/>
                    </a:cubicBezTo>
                    <a:cubicBezTo>
                      <a:pt x="32" y="168"/>
                      <a:pt x="32" y="140"/>
                      <a:pt x="32" y="115"/>
                    </a:cubicBezTo>
                    <a:cubicBezTo>
                      <a:pt x="32" y="89"/>
                      <a:pt x="32" y="63"/>
                      <a:pt x="36" y="43"/>
                    </a:cubicBezTo>
                    <a:cubicBezTo>
                      <a:pt x="43" y="17"/>
                      <a:pt x="66" y="10"/>
                      <a:pt x="80" y="10"/>
                    </a:cubicBezTo>
                    <a:cubicBezTo>
                      <a:pt x="99" y="10"/>
                      <a:pt x="116" y="21"/>
                      <a:pt x="123" y="40"/>
                    </a:cubicBezTo>
                    <a:cubicBezTo>
                      <a:pt x="129" y="59"/>
                      <a:pt x="129" y="84"/>
                      <a:pt x="129" y="115"/>
                    </a:cubicBezTo>
                    <a:cubicBezTo>
                      <a:pt x="129" y="140"/>
                      <a:pt x="129" y="165"/>
                      <a:pt x="125" y="186"/>
                    </a:cubicBezTo>
                    <a:cubicBezTo>
                      <a:pt x="118" y="218"/>
                      <a:pt x="94" y="225"/>
                      <a:pt x="80" y="2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" name="Freeform: Shape 201"/>
              <p:cNvSpPr/>
              <p:nvPr/>
            </p:nvSpPr>
            <p:spPr>
              <a:xfrm>
                <a:off x="6944040" y="1955160"/>
                <a:ext cx="3744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491">
                    <a:moveTo>
                      <a:pt x="107" y="254"/>
                    </a:moveTo>
                    <a:cubicBezTo>
                      <a:pt x="110" y="247"/>
                      <a:pt x="110" y="247"/>
                      <a:pt x="110" y="246"/>
                    </a:cubicBezTo>
                    <a:cubicBezTo>
                      <a:pt x="110" y="245"/>
                      <a:pt x="110" y="243"/>
                      <a:pt x="107" y="238"/>
                    </a:cubicBezTo>
                    <a:cubicBezTo>
                      <a:pt x="79" y="162"/>
                      <a:pt x="51" y="87"/>
                      <a:pt x="22" y="11"/>
                    </a:cubicBezTo>
                    <a:cubicBezTo>
                      <a:pt x="18" y="3"/>
                      <a:pt x="14" y="0"/>
                      <a:pt x="9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1"/>
                      <a:pt x="0" y="13"/>
                      <a:pt x="2" y="18"/>
                    </a:cubicBezTo>
                    <a:cubicBezTo>
                      <a:pt x="31" y="94"/>
                      <a:pt x="60" y="170"/>
                      <a:pt x="89" y="246"/>
                    </a:cubicBezTo>
                    <a:cubicBezTo>
                      <a:pt x="60" y="322"/>
                      <a:pt x="31" y="397"/>
                      <a:pt x="2" y="473"/>
                    </a:cubicBezTo>
                    <a:cubicBezTo>
                      <a:pt x="0" y="478"/>
                      <a:pt x="0" y="478"/>
                      <a:pt x="0" y="481"/>
                    </a:cubicBezTo>
                    <a:cubicBezTo>
                      <a:pt x="0" y="487"/>
                      <a:pt x="5" y="491"/>
                      <a:pt x="9" y="491"/>
                    </a:cubicBezTo>
                    <a:cubicBezTo>
                      <a:pt x="16" y="491"/>
                      <a:pt x="18" y="487"/>
                      <a:pt x="21" y="481"/>
                    </a:cubicBezTo>
                    <a:cubicBezTo>
                      <a:pt x="50" y="406"/>
                      <a:pt x="79" y="330"/>
                      <a:pt x="107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" name="Freeform: Shape 202"/>
              <p:cNvSpPr/>
              <p:nvPr/>
            </p:nvSpPr>
            <p:spPr>
              <a:xfrm>
                <a:off x="7052400" y="1984680"/>
                <a:ext cx="115560" cy="11592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28">
                    <a:moveTo>
                      <a:pt x="175" y="174"/>
                    </a:moveTo>
                    <a:cubicBezTo>
                      <a:pt x="220" y="174"/>
                      <a:pt x="266" y="174"/>
                      <a:pt x="312" y="174"/>
                    </a:cubicBezTo>
                    <a:cubicBezTo>
                      <a:pt x="317" y="174"/>
                      <a:pt x="327" y="174"/>
                      <a:pt x="327" y="164"/>
                    </a:cubicBezTo>
                    <a:cubicBezTo>
                      <a:pt x="327" y="154"/>
                      <a:pt x="317" y="154"/>
                      <a:pt x="312" y="154"/>
                    </a:cubicBezTo>
                    <a:cubicBezTo>
                      <a:pt x="266" y="154"/>
                      <a:pt x="220" y="154"/>
                      <a:pt x="175" y="154"/>
                    </a:cubicBezTo>
                    <a:cubicBezTo>
                      <a:pt x="175" y="108"/>
                      <a:pt x="175" y="62"/>
                      <a:pt x="175" y="16"/>
                    </a:cubicBezTo>
                    <a:cubicBezTo>
                      <a:pt x="175" y="9"/>
                      <a:pt x="175" y="0"/>
                      <a:pt x="165" y="0"/>
                    </a:cubicBezTo>
                    <a:cubicBezTo>
                      <a:pt x="154" y="0"/>
                      <a:pt x="154" y="9"/>
                      <a:pt x="154" y="16"/>
                    </a:cubicBezTo>
                    <a:cubicBezTo>
                      <a:pt x="154" y="62"/>
                      <a:pt x="154" y="108"/>
                      <a:pt x="154" y="154"/>
                    </a:cubicBezTo>
                    <a:cubicBezTo>
                      <a:pt x="108" y="154"/>
                      <a:pt x="62" y="154"/>
                      <a:pt x="16" y="154"/>
                    </a:cubicBezTo>
                    <a:cubicBezTo>
                      <a:pt x="9" y="154"/>
                      <a:pt x="0" y="154"/>
                      <a:pt x="0" y="164"/>
                    </a:cubicBezTo>
                    <a:cubicBezTo>
                      <a:pt x="0" y="174"/>
                      <a:pt x="9" y="174"/>
                      <a:pt x="16" y="174"/>
                    </a:cubicBezTo>
                    <a:cubicBezTo>
                      <a:pt x="62" y="174"/>
                      <a:pt x="108" y="174"/>
                      <a:pt x="154" y="174"/>
                    </a:cubicBezTo>
                    <a:cubicBezTo>
                      <a:pt x="154" y="220"/>
                      <a:pt x="154" y="265"/>
                      <a:pt x="154" y="311"/>
                    </a:cubicBezTo>
                    <a:cubicBezTo>
                      <a:pt x="154" y="318"/>
                      <a:pt x="154" y="328"/>
                      <a:pt x="165" y="328"/>
                    </a:cubicBezTo>
                    <a:cubicBezTo>
                      <a:pt x="175" y="328"/>
                      <a:pt x="175" y="318"/>
                      <a:pt x="175" y="311"/>
                    </a:cubicBezTo>
                    <a:cubicBezTo>
                      <a:pt x="175" y="265"/>
                      <a:pt x="175" y="220"/>
                      <a:pt x="175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" name="Freeform: Shape 203"/>
              <p:cNvSpPr/>
              <p:nvPr/>
            </p:nvSpPr>
            <p:spPr>
              <a:xfrm>
                <a:off x="7229520" y="1919880"/>
                <a:ext cx="233640" cy="24516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687">
                    <a:moveTo>
                      <a:pt x="595" y="687"/>
                    </a:moveTo>
                    <a:cubicBezTo>
                      <a:pt x="615" y="635"/>
                      <a:pt x="635" y="582"/>
                      <a:pt x="655" y="530"/>
                    </a:cubicBezTo>
                    <a:cubicBezTo>
                      <a:pt x="651" y="530"/>
                      <a:pt x="647" y="530"/>
                      <a:pt x="643" y="530"/>
                    </a:cubicBezTo>
                    <a:cubicBezTo>
                      <a:pt x="623" y="582"/>
                      <a:pt x="571" y="614"/>
                      <a:pt x="514" y="629"/>
                    </a:cubicBezTo>
                    <a:cubicBezTo>
                      <a:pt x="504" y="632"/>
                      <a:pt x="457" y="645"/>
                      <a:pt x="362" y="645"/>
                    </a:cubicBezTo>
                    <a:cubicBezTo>
                      <a:pt x="263" y="645"/>
                      <a:pt x="164" y="645"/>
                      <a:pt x="65" y="645"/>
                    </a:cubicBezTo>
                    <a:cubicBezTo>
                      <a:pt x="148" y="547"/>
                      <a:pt x="232" y="449"/>
                      <a:pt x="315" y="351"/>
                    </a:cubicBezTo>
                    <a:cubicBezTo>
                      <a:pt x="320" y="348"/>
                      <a:pt x="320" y="345"/>
                      <a:pt x="320" y="344"/>
                    </a:cubicBezTo>
                    <a:cubicBezTo>
                      <a:pt x="320" y="343"/>
                      <a:pt x="320" y="341"/>
                      <a:pt x="317" y="336"/>
                    </a:cubicBezTo>
                    <a:cubicBezTo>
                      <a:pt x="240" y="232"/>
                      <a:pt x="164" y="128"/>
                      <a:pt x="87" y="24"/>
                    </a:cubicBezTo>
                    <a:cubicBezTo>
                      <a:pt x="177" y="24"/>
                      <a:pt x="267" y="24"/>
                      <a:pt x="357" y="24"/>
                    </a:cubicBezTo>
                    <a:cubicBezTo>
                      <a:pt x="423" y="24"/>
                      <a:pt x="468" y="31"/>
                      <a:pt x="472" y="31"/>
                    </a:cubicBezTo>
                    <a:cubicBezTo>
                      <a:pt x="499" y="35"/>
                      <a:pt x="541" y="43"/>
                      <a:pt x="580" y="69"/>
                    </a:cubicBezTo>
                    <a:cubicBezTo>
                      <a:pt x="592" y="76"/>
                      <a:pt x="626" y="98"/>
                      <a:pt x="643" y="138"/>
                    </a:cubicBezTo>
                    <a:cubicBezTo>
                      <a:pt x="647" y="138"/>
                      <a:pt x="651" y="138"/>
                      <a:pt x="655" y="138"/>
                    </a:cubicBezTo>
                    <a:cubicBezTo>
                      <a:pt x="635" y="92"/>
                      <a:pt x="615" y="46"/>
                      <a:pt x="595" y="0"/>
                    </a:cubicBezTo>
                    <a:cubicBezTo>
                      <a:pt x="402" y="0"/>
                      <a:pt x="208" y="0"/>
                      <a:pt x="14" y="0"/>
                    </a:cubicBezTo>
                    <a:cubicBezTo>
                      <a:pt x="3" y="0"/>
                      <a:pt x="2" y="0"/>
                      <a:pt x="0" y="3"/>
                    </a:cubicBezTo>
                    <a:cubicBezTo>
                      <a:pt x="0" y="6"/>
                      <a:pt x="0" y="14"/>
                      <a:pt x="0" y="20"/>
                    </a:cubicBezTo>
                    <a:cubicBezTo>
                      <a:pt x="87" y="138"/>
                      <a:pt x="174" y="256"/>
                      <a:pt x="261" y="375"/>
                    </a:cubicBezTo>
                    <a:cubicBezTo>
                      <a:pt x="176" y="474"/>
                      <a:pt x="91" y="573"/>
                      <a:pt x="6" y="673"/>
                    </a:cubicBezTo>
                    <a:cubicBezTo>
                      <a:pt x="0" y="678"/>
                      <a:pt x="0" y="681"/>
                      <a:pt x="0" y="683"/>
                    </a:cubicBezTo>
                    <a:cubicBezTo>
                      <a:pt x="0" y="687"/>
                      <a:pt x="5" y="687"/>
                      <a:pt x="14" y="687"/>
                    </a:cubicBezTo>
                    <a:cubicBezTo>
                      <a:pt x="208" y="687"/>
                      <a:pt x="402" y="687"/>
                      <a:pt x="595" y="6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" name="Freeform: Shape 204"/>
              <p:cNvSpPr/>
              <p:nvPr/>
            </p:nvSpPr>
            <p:spPr>
              <a:xfrm>
                <a:off x="7269120" y="2214360"/>
                <a:ext cx="3492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231">
                    <a:moveTo>
                      <a:pt x="95" y="13"/>
                    </a:moveTo>
                    <a:cubicBezTo>
                      <a:pt x="95" y="7"/>
                      <a:pt x="91" y="0"/>
                      <a:pt x="81" y="0"/>
                    </a:cubicBezTo>
                    <a:cubicBezTo>
                      <a:pt x="72" y="0"/>
                      <a:pt x="61" y="9"/>
                      <a:pt x="61" y="18"/>
                    </a:cubicBezTo>
                    <a:cubicBezTo>
                      <a:pt x="61" y="24"/>
                      <a:pt x="67" y="32"/>
                      <a:pt x="75" y="32"/>
                    </a:cubicBezTo>
                    <a:cubicBezTo>
                      <a:pt x="85" y="32"/>
                      <a:pt x="95" y="23"/>
                      <a:pt x="95" y="13"/>
                    </a:cubicBezTo>
                    <a:moveTo>
                      <a:pt x="25" y="188"/>
                    </a:moveTo>
                    <a:cubicBezTo>
                      <a:pt x="23" y="192"/>
                      <a:pt x="22" y="196"/>
                      <a:pt x="22" y="202"/>
                    </a:cubicBezTo>
                    <a:cubicBezTo>
                      <a:pt x="22" y="218"/>
                      <a:pt x="35" y="231"/>
                      <a:pt x="54" y="231"/>
                    </a:cubicBezTo>
                    <a:cubicBezTo>
                      <a:pt x="89" y="231"/>
                      <a:pt x="103" y="184"/>
                      <a:pt x="103" y="178"/>
                    </a:cubicBezTo>
                    <a:cubicBezTo>
                      <a:pt x="103" y="174"/>
                      <a:pt x="99" y="174"/>
                      <a:pt x="98" y="174"/>
                    </a:cubicBezTo>
                    <a:cubicBezTo>
                      <a:pt x="93" y="174"/>
                      <a:pt x="93" y="177"/>
                      <a:pt x="92" y="179"/>
                    </a:cubicBezTo>
                    <a:cubicBezTo>
                      <a:pt x="84" y="207"/>
                      <a:pt x="68" y="221"/>
                      <a:pt x="56" y="221"/>
                    </a:cubicBezTo>
                    <a:cubicBezTo>
                      <a:pt x="49" y="221"/>
                      <a:pt x="47" y="217"/>
                      <a:pt x="47" y="210"/>
                    </a:cubicBezTo>
                    <a:cubicBezTo>
                      <a:pt x="47" y="202"/>
                      <a:pt x="49" y="195"/>
                      <a:pt x="53" y="188"/>
                    </a:cubicBezTo>
                    <a:cubicBezTo>
                      <a:pt x="56" y="178"/>
                      <a:pt x="60" y="170"/>
                      <a:pt x="63" y="160"/>
                    </a:cubicBezTo>
                    <a:cubicBezTo>
                      <a:pt x="67" y="151"/>
                      <a:pt x="78" y="121"/>
                      <a:pt x="79" y="116"/>
                    </a:cubicBezTo>
                    <a:cubicBezTo>
                      <a:pt x="81" y="114"/>
                      <a:pt x="82" y="109"/>
                      <a:pt x="82" y="105"/>
                    </a:cubicBezTo>
                    <a:cubicBezTo>
                      <a:pt x="82" y="90"/>
                      <a:pt x="68" y="76"/>
                      <a:pt x="50" y="76"/>
                    </a:cubicBezTo>
                    <a:cubicBezTo>
                      <a:pt x="15" y="76"/>
                      <a:pt x="0" y="123"/>
                      <a:pt x="0" y="129"/>
                    </a:cubicBezTo>
                    <a:cubicBezTo>
                      <a:pt x="0" y="133"/>
                      <a:pt x="4" y="133"/>
                      <a:pt x="5" y="133"/>
                    </a:cubicBezTo>
                    <a:cubicBezTo>
                      <a:pt x="11" y="133"/>
                      <a:pt x="11" y="132"/>
                      <a:pt x="12" y="128"/>
                    </a:cubicBezTo>
                    <a:cubicBezTo>
                      <a:pt x="21" y="98"/>
                      <a:pt x="36" y="86"/>
                      <a:pt x="49" y="86"/>
                    </a:cubicBezTo>
                    <a:cubicBezTo>
                      <a:pt x="54" y="86"/>
                      <a:pt x="57" y="88"/>
                      <a:pt x="57" y="98"/>
                    </a:cubicBezTo>
                    <a:cubicBezTo>
                      <a:pt x="57" y="105"/>
                      <a:pt x="56" y="111"/>
                      <a:pt x="46" y="132"/>
                    </a:cubicBezTo>
                    <a:cubicBezTo>
                      <a:pt x="39" y="150"/>
                      <a:pt x="32" y="169"/>
                      <a:pt x="25" y="1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" name="Freeform: Shape 205"/>
              <p:cNvSpPr/>
              <p:nvPr/>
            </p:nvSpPr>
            <p:spPr>
              <a:xfrm>
                <a:off x="7327080" y="2282040"/>
                <a:ext cx="1368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44" h="106">
                    <a:moveTo>
                      <a:pt x="35" y="35"/>
                    </a:moveTo>
                    <a:cubicBezTo>
                      <a:pt x="35" y="53"/>
                      <a:pt x="30" y="75"/>
                      <a:pt x="7" y="98"/>
                    </a:cubicBezTo>
                    <a:cubicBezTo>
                      <a:pt x="5" y="99"/>
                      <a:pt x="5" y="99"/>
                      <a:pt x="5" y="102"/>
                    </a:cubicBezTo>
                    <a:cubicBezTo>
                      <a:pt x="5" y="103"/>
                      <a:pt x="8" y="106"/>
                      <a:pt x="9" y="106"/>
                    </a:cubicBezTo>
                    <a:cubicBezTo>
                      <a:pt x="15" y="106"/>
                      <a:pt x="44" y="78"/>
                      <a:pt x="44" y="37"/>
                    </a:cubicBezTo>
                    <a:cubicBezTo>
                      <a:pt x="44" y="16"/>
                      <a:pt x="36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40"/>
                      <a:pt x="21" y="40"/>
                    </a:cubicBezTo>
                    <a:cubicBezTo>
                      <a:pt x="28" y="40"/>
                      <a:pt x="33" y="35"/>
                      <a:pt x="3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" name="Freeform: Shape 206"/>
              <p:cNvSpPr/>
              <p:nvPr/>
            </p:nvSpPr>
            <p:spPr>
              <a:xfrm>
                <a:off x="7362720" y="2241720"/>
                <a:ext cx="6120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55">
                    <a:moveTo>
                      <a:pt x="124" y="21"/>
                    </a:moveTo>
                    <a:cubicBezTo>
                      <a:pt x="117" y="10"/>
                      <a:pt x="105" y="0"/>
                      <a:pt x="89" y="0"/>
                    </a:cubicBezTo>
                    <a:cubicBezTo>
                      <a:pt x="45" y="0"/>
                      <a:pt x="0" y="49"/>
                      <a:pt x="0" y="98"/>
                    </a:cubicBezTo>
                    <a:cubicBezTo>
                      <a:pt x="0" y="131"/>
                      <a:pt x="22" y="155"/>
                      <a:pt x="52" y="155"/>
                    </a:cubicBezTo>
                    <a:cubicBezTo>
                      <a:pt x="71" y="155"/>
                      <a:pt x="87" y="144"/>
                      <a:pt x="101" y="131"/>
                    </a:cubicBezTo>
                    <a:cubicBezTo>
                      <a:pt x="108" y="152"/>
                      <a:pt x="127" y="155"/>
                      <a:pt x="137" y="155"/>
                    </a:cubicBezTo>
                    <a:cubicBezTo>
                      <a:pt x="148" y="155"/>
                      <a:pt x="158" y="148"/>
                      <a:pt x="164" y="137"/>
                    </a:cubicBezTo>
                    <a:cubicBezTo>
                      <a:pt x="171" y="123"/>
                      <a:pt x="176" y="103"/>
                      <a:pt x="176" y="102"/>
                    </a:cubicBezTo>
                    <a:cubicBezTo>
                      <a:pt x="176" y="98"/>
                      <a:pt x="173" y="99"/>
                      <a:pt x="171" y="98"/>
                    </a:cubicBezTo>
                    <a:cubicBezTo>
                      <a:pt x="165" y="98"/>
                      <a:pt x="165" y="99"/>
                      <a:pt x="162" y="109"/>
                    </a:cubicBezTo>
                    <a:cubicBezTo>
                      <a:pt x="158" y="126"/>
                      <a:pt x="152" y="145"/>
                      <a:pt x="137" y="145"/>
                    </a:cubicBezTo>
                    <a:cubicBezTo>
                      <a:pt x="129" y="145"/>
                      <a:pt x="126" y="138"/>
                      <a:pt x="126" y="128"/>
                    </a:cubicBezTo>
                    <a:cubicBezTo>
                      <a:pt x="126" y="123"/>
                      <a:pt x="129" y="110"/>
                      <a:pt x="131" y="102"/>
                    </a:cubicBezTo>
                    <a:cubicBezTo>
                      <a:pt x="134" y="92"/>
                      <a:pt x="137" y="78"/>
                      <a:pt x="138" y="71"/>
                    </a:cubicBezTo>
                    <a:cubicBezTo>
                      <a:pt x="141" y="62"/>
                      <a:pt x="143" y="53"/>
                      <a:pt x="145" y="45"/>
                    </a:cubicBezTo>
                    <a:cubicBezTo>
                      <a:pt x="148" y="36"/>
                      <a:pt x="152" y="19"/>
                      <a:pt x="152" y="18"/>
                    </a:cubicBezTo>
                    <a:cubicBezTo>
                      <a:pt x="152" y="10"/>
                      <a:pt x="145" y="7"/>
                      <a:pt x="140" y="7"/>
                    </a:cubicBezTo>
                    <a:cubicBezTo>
                      <a:pt x="134" y="7"/>
                      <a:pt x="126" y="11"/>
                      <a:pt x="124" y="21"/>
                    </a:cubicBezTo>
                    <a:moveTo>
                      <a:pt x="102" y="109"/>
                    </a:moveTo>
                    <a:cubicBezTo>
                      <a:pt x="101" y="119"/>
                      <a:pt x="92" y="126"/>
                      <a:pt x="85" y="131"/>
                    </a:cubicBezTo>
                    <a:cubicBezTo>
                      <a:pt x="82" y="134"/>
                      <a:pt x="68" y="145"/>
                      <a:pt x="53" y="145"/>
                    </a:cubicBezTo>
                    <a:cubicBezTo>
                      <a:pt x="40" y="145"/>
                      <a:pt x="28" y="137"/>
                      <a:pt x="28" y="112"/>
                    </a:cubicBezTo>
                    <a:cubicBezTo>
                      <a:pt x="28" y="94"/>
                      <a:pt x="38" y="56"/>
                      <a:pt x="46" y="42"/>
                    </a:cubicBezTo>
                    <a:cubicBezTo>
                      <a:pt x="61" y="15"/>
                      <a:pt x="80" y="10"/>
                      <a:pt x="89" y="10"/>
                    </a:cubicBezTo>
                    <a:cubicBezTo>
                      <a:pt x="113" y="10"/>
                      <a:pt x="120" y="36"/>
                      <a:pt x="120" y="39"/>
                    </a:cubicBezTo>
                    <a:cubicBezTo>
                      <a:pt x="120" y="40"/>
                      <a:pt x="119" y="43"/>
                      <a:pt x="119" y="45"/>
                    </a:cubicBezTo>
                    <a:cubicBezTo>
                      <a:pt x="113" y="66"/>
                      <a:pt x="108" y="87"/>
                      <a:pt x="102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" name="Freeform: Shape 207"/>
              <p:cNvSpPr/>
              <p:nvPr/>
            </p:nvSpPr>
            <p:spPr>
              <a:xfrm>
                <a:off x="7512480" y="2009520"/>
                <a:ext cx="96840" cy="777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2">
                    <a:moveTo>
                      <a:pt x="214" y="102"/>
                    </a:moveTo>
                    <a:cubicBezTo>
                      <a:pt x="214" y="25"/>
                      <a:pt x="168" y="0"/>
                      <a:pt x="131" y="0"/>
                    </a:cubicBezTo>
                    <a:cubicBezTo>
                      <a:pt x="64" y="0"/>
                      <a:pt x="0" y="71"/>
                      <a:pt x="0" y="140"/>
                    </a:cubicBezTo>
                    <a:cubicBezTo>
                      <a:pt x="0" y="186"/>
                      <a:pt x="29" y="222"/>
                      <a:pt x="79" y="222"/>
                    </a:cubicBezTo>
                    <a:cubicBezTo>
                      <a:pt x="110" y="222"/>
                      <a:pt x="145" y="211"/>
                      <a:pt x="183" y="182"/>
                    </a:cubicBezTo>
                    <a:cubicBezTo>
                      <a:pt x="189" y="207"/>
                      <a:pt x="205" y="222"/>
                      <a:pt x="228" y="222"/>
                    </a:cubicBezTo>
                    <a:cubicBezTo>
                      <a:pt x="253" y="222"/>
                      <a:pt x="268" y="196"/>
                      <a:pt x="268" y="187"/>
                    </a:cubicBezTo>
                    <a:cubicBezTo>
                      <a:pt x="268" y="185"/>
                      <a:pt x="266" y="183"/>
                      <a:pt x="263" y="183"/>
                    </a:cubicBezTo>
                    <a:cubicBezTo>
                      <a:pt x="260" y="183"/>
                      <a:pt x="259" y="185"/>
                      <a:pt x="257" y="187"/>
                    </a:cubicBezTo>
                    <a:cubicBezTo>
                      <a:pt x="247" y="213"/>
                      <a:pt x="231" y="213"/>
                      <a:pt x="229" y="213"/>
                    </a:cubicBezTo>
                    <a:cubicBezTo>
                      <a:pt x="214" y="213"/>
                      <a:pt x="214" y="173"/>
                      <a:pt x="214" y="162"/>
                    </a:cubicBezTo>
                    <a:cubicBezTo>
                      <a:pt x="214" y="151"/>
                      <a:pt x="214" y="151"/>
                      <a:pt x="218" y="145"/>
                    </a:cubicBezTo>
                    <a:cubicBezTo>
                      <a:pt x="264" y="87"/>
                      <a:pt x="256" y="68"/>
                      <a:pt x="275" y="29"/>
                    </a:cubicBezTo>
                    <a:cubicBezTo>
                      <a:pt x="275" y="28"/>
                      <a:pt x="275" y="25"/>
                      <a:pt x="270" y="25"/>
                    </a:cubicBezTo>
                    <a:cubicBezTo>
                      <a:pt x="264" y="25"/>
                      <a:pt x="264" y="27"/>
                      <a:pt x="261" y="35"/>
                    </a:cubicBezTo>
                    <a:cubicBezTo>
                      <a:pt x="253" y="66"/>
                      <a:pt x="236" y="103"/>
                      <a:pt x="214" y="131"/>
                    </a:cubicBezTo>
                    <a:cubicBezTo>
                      <a:pt x="214" y="122"/>
                      <a:pt x="214" y="112"/>
                      <a:pt x="214" y="102"/>
                    </a:cubicBezTo>
                    <a:moveTo>
                      <a:pt x="180" y="169"/>
                    </a:moveTo>
                    <a:cubicBezTo>
                      <a:pt x="137" y="207"/>
                      <a:pt x="99" y="213"/>
                      <a:pt x="79" y="213"/>
                    </a:cubicBezTo>
                    <a:cubicBezTo>
                      <a:pt x="50" y="213"/>
                      <a:pt x="36" y="190"/>
                      <a:pt x="36" y="158"/>
                    </a:cubicBezTo>
                    <a:cubicBezTo>
                      <a:pt x="36" y="134"/>
                      <a:pt x="49" y="81"/>
                      <a:pt x="64" y="56"/>
                    </a:cubicBezTo>
                    <a:cubicBezTo>
                      <a:pt x="88" y="21"/>
                      <a:pt x="114" y="11"/>
                      <a:pt x="131" y="11"/>
                    </a:cubicBezTo>
                    <a:cubicBezTo>
                      <a:pt x="180" y="11"/>
                      <a:pt x="180" y="76"/>
                      <a:pt x="180" y="113"/>
                    </a:cubicBezTo>
                    <a:cubicBezTo>
                      <a:pt x="180" y="131"/>
                      <a:pt x="180" y="161"/>
                      <a:pt x="180" y="1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" name="Freeform: Shape 208"/>
              <p:cNvSpPr/>
              <p:nvPr/>
            </p:nvSpPr>
            <p:spPr>
              <a:xfrm>
                <a:off x="7626240" y="1960200"/>
                <a:ext cx="6120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55">
                    <a:moveTo>
                      <a:pt x="125" y="21"/>
                    </a:moveTo>
                    <a:cubicBezTo>
                      <a:pt x="118" y="10"/>
                      <a:pt x="106" y="0"/>
                      <a:pt x="90" y="0"/>
                    </a:cubicBezTo>
                    <a:cubicBezTo>
                      <a:pt x="45" y="0"/>
                      <a:pt x="0" y="49"/>
                      <a:pt x="0" y="98"/>
                    </a:cubicBezTo>
                    <a:cubicBezTo>
                      <a:pt x="0" y="131"/>
                      <a:pt x="22" y="155"/>
                      <a:pt x="53" y="155"/>
                    </a:cubicBezTo>
                    <a:cubicBezTo>
                      <a:pt x="71" y="155"/>
                      <a:pt x="88" y="144"/>
                      <a:pt x="101" y="131"/>
                    </a:cubicBezTo>
                    <a:cubicBezTo>
                      <a:pt x="108" y="152"/>
                      <a:pt x="127" y="155"/>
                      <a:pt x="137" y="155"/>
                    </a:cubicBezTo>
                    <a:cubicBezTo>
                      <a:pt x="150" y="155"/>
                      <a:pt x="158" y="148"/>
                      <a:pt x="164" y="137"/>
                    </a:cubicBezTo>
                    <a:cubicBezTo>
                      <a:pt x="172" y="123"/>
                      <a:pt x="176" y="103"/>
                      <a:pt x="176" y="102"/>
                    </a:cubicBezTo>
                    <a:cubicBezTo>
                      <a:pt x="176" y="98"/>
                      <a:pt x="172" y="98"/>
                      <a:pt x="171" y="98"/>
                    </a:cubicBezTo>
                    <a:cubicBezTo>
                      <a:pt x="165" y="98"/>
                      <a:pt x="165" y="99"/>
                      <a:pt x="164" y="109"/>
                    </a:cubicBezTo>
                    <a:cubicBezTo>
                      <a:pt x="160" y="126"/>
                      <a:pt x="153" y="145"/>
                      <a:pt x="139" y="145"/>
                    </a:cubicBezTo>
                    <a:cubicBezTo>
                      <a:pt x="129" y="145"/>
                      <a:pt x="126" y="138"/>
                      <a:pt x="126" y="129"/>
                    </a:cubicBezTo>
                    <a:cubicBezTo>
                      <a:pt x="126" y="123"/>
                      <a:pt x="129" y="110"/>
                      <a:pt x="132" y="102"/>
                    </a:cubicBezTo>
                    <a:cubicBezTo>
                      <a:pt x="134" y="92"/>
                      <a:pt x="137" y="78"/>
                      <a:pt x="140" y="71"/>
                    </a:cubicBezTo>
                    <a:cubicBezTo>
                      <a:pt x="142" y="62"/>
                      <a:pt x="144" y="54"/>
                      <a:pt x="146" y="45"/>
                    </a:cubicBezTo>
                    <a:cubicBezTo>
                      <a:pt x="148" y="35"/>
                      <a:pt x="153" y="19"/>
                      <a:pt x="153" y="18"/>
                    </a:cubicBezTo>
                    <a:cubicBezTo>
                      <a:pt x="153" y="10"/>
                      <a:pt x="146" y="7"/>
                      <a:pt x="141" y="7"/>
                    </a:cubicBezTo>
                    <a:cubicBezTo>
                      <a:pt x="134" y="7"/>
                      <a:pt x="127" y="11"/>
                      <a:pt x="125" y="21"/>
                    </a:cubicBezTo>
                    <a:moveTo>
                      <a:pt x="102" y="109"/>
                    </a:moveTo>
                    <a:cubicBezTo>
                      <a:pt x="101" y="119"/>
                      <a:pt x="92" y="126"/>
                      <a:pt x="85" y="131"/>
                    </a:cubicBezTo>
                    <a:cubicBezTo>
                      <a:pt x="83" y="134"/>
                      <a:pt x="69" y="145"/>
                      <a:pt x="53" y="145"/>
                    </a:cubicBezTo>
                    <a:cubicBezTo>
                      <a:pt x="41" y="145"/>
                      <a:pt x="28" y="137"/>
                      <a:pt x="28" y="112"/>
                    </a:cubicBezTo>
                    <a:cubicBezTo>
                      <a:pt x="28" y="94"/>
                      <a:pt x="38" y="56"/>
                      <a:pt x="46" y="42"/>
                    </a:cubicBezTo>
                    <a:cubicBezTo>
                      <a:pt x="62" y="15"/>
                      <a:pt x="80" y="10"/>
                      <a:pt x="90" y="10"/>
                    </a:cubicBezTo>
                    <a:cubicBezTo>
                      <a:pt x="113" y="10"/>
                      <a:pt x="120" y="36"/>
                      <a:pt x="120" y="39"/>
                    </a:cubicBezTo>
                    <a:cubicBezTo>
                      <a:pt x="120" y="40"/>
                      <a:pt x="119" y="43"/>
                      <a:pt x="119" y="45"/>
                    </a:cubicBezTo>
                    <a:cubicBezTo>
                      <a:pt x="113" y="66"/>
                      <a:pt x="108" y="88"/>
                      <a:pt x="102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" name="Freeform: Shape 209"/>
              <p:cNvSpPr/>
              <p:nvPr/>
            </p:nvSpPr>
            <p:spPr>
              <a:xfrm>
                <a:off x="7624080" y="2049120"/>
                <a:ext cx="35280" cy="8172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233">
                    <a:moveTo>
                      <a:pt x="96" y="14"/>
                    </a:moveTo>
                    <a:cubicBezTo>
                      <a:pt x="96" y="9"/>
                      <a:pt x="91" y="0"/>
                      <a:pt x="82" y="0"/>
                    </a:cubicBezTo>
                    <a:cubicBezTo>
                      <a:pt x="72" y="0"/>
                      <a:pt x="62" y="10"/>
                      <a:pt x="62" y="20"/>
                    </a:cubicBezTo>
                    <a:cubicBezTo>
                      <a:pt x="62" y="26"/>
                      <a:pt x="66" y="33"/>
                      <a:pt x="76" y="33"/>
                    </a:cubicBezTo>
                    <a:cubicBezTo>
                      <a:pt x="86" y="33"/>
                      <a:pt x="96" y="23"/>
                      <a:pt x="96" y="14"/>
                    </a:cubicBezTo>
                    <a:moveTo>
                      <a:pt x="26" y="188"/>
                    </a:moveTo>
                    <a:cubicBezTo>
                      <a:pt x="24" y="194"/>
                      <a:pt x="21" y="198"/>
                      <a:pt x="21" y="203"/>
                    </a:cubicBezTo>
                    <a:cubicBezTo>
                      <a:pt x="21" y="219"/>
                      <a:pt x="35" y="233"/>
                      <a:pt x="55" y="233"/>
                    </a:cubicBezTo>
                    <a:cubicBezTo>
                      <a:pt x="89" y="233"/>
                      <a:pt x="104" y="185"/>
                      <a:pt x="104" y="180"/>
                    </a:cubicBezTo>
                    <a:cubicBezTo>
                      <a:pt x="104" y="175"/>
                      <a:pt x="100" y="175"/>
                      <a:pt x="98" y="175"/>
                    </a:cubicBezTo>
                    <a:cubicBezTo>
                      <a:pt x="94" y="175"/>
                      <a:pt x="94" y="177"/>
                      <a:pt x="93" y="181"/>
                    </a:cubicBezTo>
                    <a:cubicBezTo>
                      <a:pt x="84" y="209"/>
                      <a:pt x="69" y="223"/>
                      <a:pt x="56" y="223"/>
                    </a:cubicBezTo>
                    <a:cubicBezTo>
                      <a:pt x="49" y="223"/>
                      <a:pt x="47" y="219"/>
                      <a:pt x="47" y="210"/>
                    </a:cubicBezTo>
                    <a:cubicBezTo>
                      <a:pt x="47" y="203"/>
                      <a:pt x="49" y="196"/>
                      <a:pt x="52" y="188"/>
                    </a:cubicBezTo>
                    <a:cubicBezTo>
                      <a:pt x="56" y="180"/>
                      <a:pt x="59" y="170"/>
                      <a:pt x="63" y="161"/>
                    </a:cubicBezTo>
                    <a:cubicBezTo>
                      <a:pt x="66" y="153"/>
                      <a:pt x="79" y="122"/>
                      <a:pt x="80" y="118"/>
                    </a:cubicBezTo>
                    <a:cubicBezTo>
                      <a:pt x="82" y="114"/>
                      <a:pt x="83" y="110"/>
                      <a:pt x="83" y="107"/>
                    </a:cubicBezTo>
                    <a:cubicBezTo>
                      <a:pt x="83" y="90"/>
                      <a:pt x="69" y="77"/>
                      <a:pt x="49" y="77"/>
                    </a:cubicBezTo>
                    <a:cubicBezTo>
                      <a:pt x="16" y="77"/>
                      <a:pt x="0" y="124"/>
                      <a:pt x="0" y="129"/>
                    </a:cubicBezTo>
                    <a:cubicBezTo>
                      <a:pt x="0" y="135"/>
                      <a:pt x="5" y="135"/>
                      <a:pt x="6" y="135"/>
                    </a:cubicBezTo>
                    <a:cubicBezTo>
                      <a:pt x="10" y="135"/>
                      <a:pt x="12" y="132"/>
                      <a:pt x="12" y="129"/>
                    </a:cubicBezTo>
                    <a:cubicBezTo>
                      <a:pt x="21" y="100"/>
                      <a:pt x="37" y="87"/>
                      <a:pt x="49" y="87"/>
                    </a:cubicBezTo>
                    <a:cubicBezTo>
                      <a:pt x="55" y="87"/>
                      <a:pt x="58" y="90"/>
                      <a:pt x="58" y="98"/>
                    </a:cubicBezTo>
                    <a:cubicBezTo>
                      <a:pt x="58" y="107"/>
                      <a:pt x="55" y="112"/>
                      <a:pt x="47" y="133"/>
                    </a:cubicBezTo>
                    <a:cubicBezTo>
                      <a:pt x="40" y="152"/>
                      <a:pt x="33" y="170"/>
                      <a:pt x="26" y="1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" name="Freeform: Shape 210"/>
              <p:cNvSpPr/>
              <p:nvPr/>
            </p:nvSpPr>
            <p:spPr>
              <a:xfrm>
                <a:off x="7722000" y="1955160"/>
                <a:ext cx="3924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491">
                    <a:moveTo>
                      <a:pt x="115" y="487"/>
                    </a:moveTo>
                    <a:cubicBezTo>
                      <a:pt x="115" y="485"/>
                      <a:pt x="115" y="484"/>
                      <a:pt x="106" y="475"/>
                    </a:cubicBezTo>
                    <a:cubicBezTo>
                      <a:pt x="45" y="414"/>
                      <a:pt x="29" y="320"/>
                      <a:pt x="29" y="246"/>
                    </a:cubicBezTo>
                    <a:cubicBezTo>
                      <a:pt x="29" y="161"/>
                      <a:pt x="48" y="75"/>
                      <a:pt x="108" y="14"/>
                    </a:cubicBezTo>
                    <a:cubicBezTo>
                      <a:pt x="115" y="7"/>
                      <a:pt x="115" y="7"/>
                      <a:pt x="115" y="6"/>
                    </a:cubicBezTo>
                    <a:cubicBezTo>
                      <a:pt x="115" y="1"/>
                      <a:pt x="112" y="0"/>
                      <a:pt x="109" y="0"/>
                    </a:cubicBezTo>
                    <a:cubicBezTo>
                      <a:pt x="105" y="0"/>
                      <a:pt x="60" y="33"/>
                      <a:pt x="31" y="96"/>
                    </a:cubicBezTo>
                    <a:cubicBezTo>
                      <a:pt x="6" y="150"/>
                      <a:pt x="0" y="204"/>
                      <a:pt x="0" y="246"/>
                    </a:cubicBezTo>
                    <a:cubicBezTo>
                      <a:pt x="0" y="284"/>
                      <a:pt x="6" y="344"/>
                      <a:pt x="32" y="399"/>
                    </a:cubicBezTo>
                    <a:cubicBezTo>
                      <a:pt x="62" y="459"/>
                      <a:pt x="105" y="491"/>
                      <a:pt x="109" y="491"/>
                    </a:cubicBezTo>
                    <a:cubicBezTo>
                      <a:pt x="112" y="491"/>
                      <a:pt x="115" y="489"/>
                      <a:pt x="115" y="4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" name="Freeform: Shape 211"/>
              <p:cNvSpPr/>
              <p:nvPr/>
            </p:nvSpPr>
            <p:spPr>
              <a:xfrm>
                <a:off x="7777440" y="1977120"/>
                <a:ext cx="52200" cy="11016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12">
                    <a:moveTo>
                      <a:pt x="90" y="111"/>
                    </a:moveTo>
                    <a:cubicBezTo>
                      <a:pt x="105" y="111"/>
                      <a:pt x="120" y="111"/>
                      <a:pt x="136" y="111"/>
                    </a:cubicBezTo>
                    <a:cubicBezTo>
                      <a:pt x="147" y="111"/>
                      <a:pt x="151" y="111"/>
                      <a:pt x="151" y="101"/>
                    </a:cubicBezTo>
                    <a:cubicBezTo>
                      <a:pt x="151" y="96"/>
                      <a:pt x="147" y="96"/>
                      <a:pt x="137" y="96"/>
                    </a:cubicBezTo>
                    <a:cubicBezTo>
                      <a:pt x="123" y="96"/>
                      <a:pt x="108" y="96"/>
                      <a:pt x="94" y="96"/>
                    </a:cubicBezTo>
                    <a:cubicBezTo>
                      <a:pt x="112" y="26"/>
                      <a:pt x="115" y="16"/>
                      <a:pt x="115" y="13"/>
                    </a:cubicBezTo>
                    <a:cubicBezTo>
                      <a:pt x="115" y="5"/>
                      <a:pt x="108" y="0"/>
                      <a:pt x="99" y="0"/>
                    </a:cubicBezTo>
                    <a:cubicBezTo>
                      <a:pt x="98" y="0"/>
                      <a:pt x="85" y="0"/>
                      <a:pt x="80" y="17"/>
                    </a:cubicBezTo>
                    <a:cubicBezTo>
                      <a:pt x="74" y="43"/>
                      <a:pt x="68" y="69"/>
                      <a:pt x="62" y="96"/>
                    </a:cubicBezTo>
                    <a:cubicBezTo>
                      <a:pt x="46" y="96"/>
                      <a:pt x="31" y="96"/>
                      <a:pt x="15" y="96"/>
                    </a:cubicBezTo>
                    <a:cubicBezTo>
                      <a:pt x="6" y="96"/>
                      <a:pt x="0" y="96"/>
                      <a:pt x="0" y="105"/>
                    </a:cubicBezTo>
                    <a:cubicBezTo>
                      <a:pt x="0" y="111"/>
                      <a:pt x="4" y="111"/>
                      <a:pt x="14" y="111"/>
                    </a:cubicBezTo>
                    <a:cubicBezTo>
                      <a:pt x="28" y="111"/>
                      <a:pt x="43" y="111"/>
                      <a:pt x="57" y="111"/>
                    </a:cubicBezTo>
                    <a:cubicBezTo>
                      <a:pt x="22" y="251"/>
                      <a:pt x="20" y="259"/>
                      <a:pt x="20" y="268"/>
                    </a:cubicBezTo>
                    <a:cubicBezTo>
                      <a:pt x="20" y="294"/>
                      <a:pt x="39" y="312"/>
                      <a:pt x="66" y="312"/>
                    </a:cubicBezTo>
                    <a:cubicBezTo>
                      <a:pt x="115" y="312"/>
                      <a:pt x="143" y="241"/>
                      <a:pt x="143" y="237"/>
                    </a:cubicBezTo>
                    <a:cubicBezTo>
                      <a:pt x="143" y="233"/>
                      <a:pt x="140" y="233"/>
                      <a:pt x="137" y="233"/>
                    </a:cubicBezTo>
                    <a:cubicBezTo>
                      <a:pt x="133" y="233"/>
                      <a:pt x="133" y="234"/>
                      <a:pt x="130" y="240"/>
                    </a:cubicBezTo>
                    <a:cubicBezTo>
                      <a:pt x="109" y="290"/>
                      <a:pt x="83" y="303"/>
                      <a:pt x="66" y="303"/>
                    </a:cubicBezTo>
                    <a:cubicBezTo>
                      <a:pt x="56" y="303"/>
                      <a:pt x="50" y="296"/>
                      <a:pt x="50" y="279"/>
                    </a:cubicBezTo>
                    <a:cubicBezTo>
                      <a:pt x="50" y="268"/>
                      <a:pt x="52" y="265"/>
                      <a:pt x="53" y="256"/>
                    </a:cubicBezTo>
                    <a:cubicBezTo>
                      <a:pt x="65" y="208"/>
                      <a:pt x="77" y="159"/>
                      <a:pt x="90" y="1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" name="Freeform: Shape 212"/>
              <p:cNvSpPr/>
              <p:nvPr/>
            </p:nvSpPr>
            <p:spPr>
              <a:xfrm>
                <a:off x="7847640" y="1955160"/>
                <a:ext cx="3888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91">
                    <a:moveTo>
                      <a:pt x="114" y="246"/>
                    </a:moveTo>
                    <a:cubicBezTo>
                      <a:pt x="114" y="207"/>
                      <a:pt x="109" y="148"/>
                      <a:pt x="81" y="92"/>
                    </a:cubicBezTo>
                    <a:cubicBezTo>
                      <a:pt x="51" y="32"/>
                      <a:pt x="9" y="0"/>
                      <a:pt x="4" y="0"/>
                    </a:cubicBezTo>
                    <a:cubicBezTo>
                      <a:pt x="1" y="0"/>
                      <a:pt x="0" y="3"/>
                      <a:pt x="0" y="6"/>
                    </a:cubicBezTo>
                    <a:cubicBezTo>
                      <a:pt x="0" y="7"/>
                      <a:pt x="0" y="7"/>
                      <a:pt x="9" y="17"/>
                    </a:cubicBezTo>
                    <a:cubicBezTo>
                      <a:pt x="57" y="66"/>
                      <a:pt x="85" y="143"/>
                      <a:pt x="85" y="246"/>
                    </a:cubicBezTo>
                    <a:cubicBezTo>
                      <a:pt x="85" y="330"/>
                      <a:pt x="67" y="415"/>
                      <a:pt x="7" y="478"/>
                    </a:cubicBezTo>
                    <a:cubicBezTo>
                      <a:pt x="0" y="484"/>
                      <a:pt x="0" y="485"/>
                      <a:pt x="0" y="487"/>
                    </a:cubicBezTo>
                    <a:cubicBezTo>
                      <a:pt x="0" y="489"/>
                      <a:pt x="1" y="491"/>
                      <a:pt x="4" y="491"/>
                    </a:cubicBezTo>
                    <a:cubicBezTo>
                      <a:pt x="9" y="491"/>
                      <a:pt x="54" y="457"/>
                      <a:pt x="82" y="396"/>
                    </a:cubicBezTo>
                    <a:cubicBezTo>
                      <a:pt x="107" y="341"/>
                      <a:pt x="114" y="287"/>
                      <a:pt x="114" y="2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" name="Freeform: Shape 213"/>
              <p:cNvSpPr/>
              <p:nvPr/>
            </p:nvSpPr>
            <p:spPr>
              <a:xfrm>
                <a:off x="7914600" y="2009520"/>
                <a:ext cx="65880" cy="7776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22">
                    <a:moveTo>
                      <a:pt x="68" y="103"/>
                    </a:moveTo>
                    <a:cubicBezTo>
                      <a:pt x="84" y="103"/>
                      <a:pt x="120" y="103"/>
                      <a:pt x="144" y="92"/>
                    </a:cubicBezTo>
                    <a:cubicBezTo>
                      <a:pt x="179" y="78"/>
                      <a:pt x="180" y="49"/>
                      <a:pt x="180" y="42"/>
                    </a:cubicBezTo>
                    <a:cubicBezTo>
                      <a:pt x="180" y="21"/>
                      <a:pt x="162" y="0"/>
                      <a:pt x="128" y="0"/>
                    </a:cubicBezTo>
                    <a:cubicBezTo>
                      <a:pt x="74" y="0"/>
                      <a:pt x="0" y="48"/>
                      <a:pt x="0" y="134"/>
                    </a:cubicBezTo>
                    <a:cubicBezTo>
                      <a:pt x="0" y="185"/>
                      <a:pt x="29" y="222"/>
                      <a:pt x="77" y="222"/>
                    </a:cubicBezTo>
                    <a:cubicBezTo>
                      <a:pt x="147" y="222"/>
                      <a:pt x="189" y="171"/>
                      <a:pt x="189" y="165"/>
                    </a:cubicBezTo>
                    <a:cubicBezTo>
                      <a:pt x="189" y="162"/>
                      <a:pt x="186" y="158"/>
                      <a:pt x="182" y="158"/>
                    </a:cubicBezTo>
                    <a:cubicBezTo>
                      <a:pt x="180" y="158"/>
                      <a:pt x="179" y="159"/>
                      <a:pt x="176" y="164"/>
                    </a:cubicBezTo>
                    <a:cubicBezTo>
                      <a:pt x="137" y="213"/>
                      <a:pt x="84" y="213"/>
                      <a:pt x="78" y="213"/>
                    </a:cubicBezTo>
                    <a:cubicBezTo>
                      <a:pt x="39" y="213"/>
                      <a:pt x="35" y="171"/>
                      <a:pt x="35" y="155"/>
                    </a:cubicBezTo>
                    <a:cubicBezTo>
                      <a:pt x="35" y="150"/>
                      <a:pt x="35" y="134"/>
                      <a:pt x="43" y="103"/>
                    </a:cubicBezTo>
                    <a:cubicBezTo>
                      <a:pt x="51" y="103"/>
                      <a:pt x="60" y="103"/>
                      <a:pt x="68" y="103"/>
                    </a:cubicBezTo>
                    <a:moveTo>
                      <a:pt x="46" y="94"/>
                    </a:moveTo>
                    <a:cubicBezTo>
                      <a:pt x="65" y="18"/>
                      <a:pt x="116" y="11"/>
                      <a:pt x="128" y="11"/>
                    </a:cubicBezTo>
                    <a:cubicBezTo>
                      <a:pt x="151" y="11"/>
                      <a:pt x="165" y="25"/>
                      <a:pt x="165" y="42"/>
                    </a:cubicBezTo>
                    <a:cubicBezTo>
                      <a:pt x="165" y="94"/>
                      <a:pt x="86" y="94"/>
                      <a:pt x="65" y="94"/>
                    </a:cubicBezTo>
                    <a:cubicBezTo>
                      <a:pt x="59" y="94"/>
                      <a:pt x="52" y="94"/>
                      <a:pt x="46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" name="Freeform: Shape 214"/>
              <p:cNvSpPr/>
              <p:nvPr/>
            </p:nvSpPr>
            <p:spPr>
              <a:xfrm>
                <a:off x="8002080" y="1980720"/>
                <a:ext cx="81720" cy="396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7">
                    <a:moveTo>
                      <a:pt x="219" y="17"/>
                    </a:moveTo>
                    <a:cubicBezTo>
                      <a:pt x="224" y="17"/>
                      <a:pt x="233" y="17"/>
                      <a:pt x="233" y="9"/>
                    </a:cubicBezTo>
                    <a:cubicBezTo>
                      <a:pt x="233" y="0"/>
                      <a:pt x="224" y="0"/>
                      <a:pt x="219" y="0"/>
                    </a:cubicBezTo>
                    <a:cubicBezTo>
                      <a:pt x="151" y="0"/>
                      <a:pt x="82" y="0"/>
                      <a:pt x="14" y="0"/>
                    </a:cubicBezTo>
                    <a:cubicBezTo>
                      <a:pt x="9" y="0"/>
                      <a:pt x="0" y="0"/>
                      <a:pt x="0" y="9"/>
                    </a:cubicBezTo>
                    <a:cubicBezTo>
                      <a:pt x="0" y="17"/>
                      <a:pt x="7" y="17"/>
                      <a:pt x="14" y="17"/>
                    </a:cubicBezTo>
                    <a:cubicBezTo>
                      <a:pt x="82" y="17"/>
                      <a:pt x="151" y="17"/>
                      <a:pt x="21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" name="Freeform: Shape 215"/>
              <p:cNvSpPr/>
              <p:nvPr/>
            </p:nvSpPr>
            <p:spPr>
              <a:xfrm>
                <a:off x="8105040" y="1932840"/>
                <a:ext cx="3564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31">
                    <a:moveTo>
                      <a:pt x="96" y="13"/>
                    </a:moveTo>
                    <a:cubicBezTo>
                      <a:pt x="96" y="7"/>
                      <a:pt x="92" y="0"/>
                      <a:pt x="82" y="0"/>
                    </a:cubicBezTo>
                    <a:cubicBezTo>
                      <a:pt x="73" y="0"/>
                      <a:pt x="63" y="9"/>
                      <a:pt x="63" y="19"/>
                    </a:cubicBezTo>
                    <a:cubicBezTo>
                      <a:pt x="63" y="24"/>
                      <a:pt x="67" y="31"/>
                      <a:pt x="77" y="31"/>
                    </a:cubicBezTo>
                    <a:cubicBezTo>
                      <a:pt x="87" y="31"/>
                      <a:pt x="96" y="23"/>
                      <a:pt x="96" y="13"/>
                    </a:cubicBezTo>
                    <a:moveTo>
                      <a:pt x="25" y="188"/>
                    </a:moveTo>
                    <a:cubicBezTo>
                      <a:pt x="24" y="192"/>
                      <a:pt x="22" y="196"/>
                      <a:pt x="22" y="202"/>
                    </a:cubicBezTo>
                    <a:cubicBezTo>
                      <a:pt x="22" y="219"/>
                      <a:pt x="36" y="231"/>
                      <a:pt x="56" y="231"/>
                    </a:cubicBezTo>
                    <a:cubicBezTo>
                      <a:pt x="89" y="231"/>
                      <a:pt x="105" y="184"/>
                      <a:pt x="105" y="178"/>
                    </a:cubicBezTo>
                    <a:cubicBezTo>
                      <a:pt x="105" y="174"/>
                      <a:pt x="101" y="174"/>
                      <a:pt x="99" y="174"/>
                    </a:cubicBezTo>
                    <a:cubicBezTo>
                      <a:pt x="95" y="174"/>
                      <a:pt x="94" y="177"/>
                      <a:pt x="92" y="179"/>
                    </a:cubicBezTo>
                    <a:cubicBezTo>
                      <a:pt x="85" y="207"/>
                      <a:pt x="70" y="221"/>
                      <a:pt x="56" y="221"/>
                    </a:cubicBezTo>
                    <a:cubicBezTo>
                      <a:pt x="49" y="221"/>
                      <a:pt x="47" y="217"/>
                      <a:pt x="47" y="210"/>
                    </a:cubicBezTo>
                    <a:cubicBezTo>
                      <a:pt x="47" y="202"/>
                      <a:pt x="50" y="195"/>
                      <a:pt x="53" y="188"/>
                    </a:cubicBezTo>
                    <a:cubicBezTo>
                      <a:pt x="56" y="178"/>
                      <a:pt x="60" y="170"/>
                      <a:pt x="64" y="160"/>
                    </a:cubicBezTo>
                    <a:cubicBezTo>
                      <a:pt x="67" y="151"/>
                      <a:pt x="80" y="121"/>
                      <a:pt x="81" y="116"/>
                    </a:cubicBezTo>
                    <a:cubicBezTo>
                      <a:pt x="82" y="112"/>
                      <a:pt x="82" y="109"/>
                      <a:pt x="82" y="105"/>
                    </a:cubicBezTo>
                    <a:cubicBezTo>
                      <a:pt x="82" y="90"/>
                      <a:pt x="70" y="76"/>
                      <a:pt x="50" y="76"/>
                    </a:cubicBezTo>
                    <a:cubicBezTo>
                      <a:pt x="17" y="76"/>
                      <a:pt x="0" y="123"/>
                      <a:pt x="0" y="129"/>
                    </a:cubicBezTo>
                    <a:cubicBezTo>
                      <a:pt x="0" y="133"/>
                      <a:pt x="5" y="133"/>
                      <a:pt x="7" y="133"/>
                    </a:cubicBezTo>
                    <a:cubicBezTo>
                      <a:pt x="11" y="133"/>
                      <a:pt x="11" y="132"/>
                      <a:pt x="12" y="128"/>
                    </a:cubicBezTo>
                    <a:cubicBezTo>
                      <a:pt x="21" y="98"/>
                      <a:pt x="36" y="86"/>
                      <a:pt x="49" y="86"/>
                    </a:cubicBezTo>
                    <a:cubicBezTo>
                      <a:pt x="54" y="86"/>
                      <a:pt x="57" y="88"/>
                      <a:pt x="57" y="98"/>
                    </a:cubicBezTo>
                    <a:cubicBezTo>
                      <a:pt x="57" y="105"/>
                      <a:pt x="56" y="111"/>
                      <a:pt x="47" y="132"/>
                    </a:cubicBezTo>
                    <a:cubicBezTo>
                      <a:pt x="40" y="150"/>
                      <a:pt x="32" y="169"/>
                      <a:pt x="25" y="1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" name="Freeform: Shape 216"/>
              <p:cNvSpPr/>
              <p:nvPr/>
            </p:nvSpPr>
            <p:spPr>
              <a:xfrm>
                <a:off x="8155440" y="1959120"/>
                <a:ext cx="5184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>
                    <a:moveTo>
                      <a:pt x="40" y="78"/>
                    </a:moveTo>
                    <a:cubicBezTo>
                      <a:pt x="53" y="83"/>
                      <a:pt x="64" y="83"/>
                      <a:pt x="74" y="83"/>
                    </a:cubicBezTo>
                    <a:cubicBezTo>
                      <a:pt x="85" y="83"/>
                      <a:pt x="105" y="83"/>
                      <a:pt x="105" y="70"/>
                    </a:cubicBezTo>
                    <a:cubicBezTo>
                      <a:pt x="105" y="62"/>
                      <a:pt x="92" y="60"/>
                      <a:pt x="77" y="60"/>
                    </a:cubicBezTo>
                    <a:cubicBezTo>
                      <a:pt x="73" y="60"/>
                      <a:pt x="57" y="60"/>
                      <a:pt x="40" y="67"/>
                    </a:cubicBezTo>
                    <a:cubicBezTo>
                      <a:pt x="33" y="63"/>
                      <a:pt x="28" y="56"/>
                      <a:pt x="28" y="49"/>
                    </a:cubicBezTo>
                    <a:cubicBezTo>
                      <a:pt x="28" y="31"/>
                      <a:pt x="61" y="18"/>
                      <a:pt x="96" y="18"/>
                    </a:cubicBezTo>
                    <a:cubicBezTo>
                      <a:pt x="102" y="18"/>
                      <a:pt x="116" y="18"/>
                      <a:pt x="131" y="28"/>
                    </a:cubicBezTo>
                    <a:cubicBezTo>
                      <a:pt x="134" y="29"/>
                      <a:pt x="136" y="31"/>
                      <a:pt x="138" y="31"/>
                    </a:cubicBezTo>
                    <a:cubicBezTo>
                      <a:pt x="144" y="31"/>
                      <a:pt x="150" y="27"/>
                      <a:pt x="150" y="20"/>
                    </a:cubicBezTo>
                    <a:cubicBezTo>
                      <a:pt x="150" y="14"/>
                      <a:pt x="138" y="8"/>
                      <a:pt x="131" y="6"/>
                    </a:cubicBezTo>
                    <a:cubicBezTo>
                      <a:pt x="117" y="0"/>
                      <a:pt x="105" y="0"/>
                      <a:pt x="99" y="0"/>
                    </a:cubicBezTo>
                    <a:cubicBezTo>
                      <a:pt x="57" y="0"/>
                      <a:pt x="17" y="21"/>
                      <a:pt x="17" y="49"/>
                    </a:cubicBezTo>
                    <a:cubicBezTo>
                      <a:pt x="17" y="63"/>
                      <a:pt x="25" y="65"/>
                      <a:pt x="29" y="73"/>
                    </a:cubicBezTo>
                    <a:cubicBezTo>
                      <a:pt x="17" y="80"/>
                      <a:pt x="0" y="95"/>
                      <a:pt x="0" y="116"/>
                    </a:cubicBezTo>
                    <a:cubicBezTo>
                      <a:pt x="0" y="141"/>
                      <a:pt x="25" y="161"/>
                      <a:pt x="63" y="161"/>
                    </a:cubicBezTo>
                    <a:cubicBezTo>
                      <a:pt x="115" y="161"/>
                      <a:pt x="134" y="130"/>
                      <a:pt x="134" y="125"/>
                    </a:cubicBezTo>
                    <a:cubicBezTo>
                      <a:pt x="134" y="123"/>
                      <a:pt x="131" y="120"/>
                      <a:pt x="129" y="120"/>
                    </a:cubicBezTo>
                    <a:cubicBezTo>
                      <a:pt x="127" y="120"/>
                      <a:pt x="126" y="122"/>
                      <a:pt x="124" y="123"/>
                    </a:cubicBezTo>
                    <a:cubicBezTo>
                      <a:pt x="116" y="137"/>
                      <a:pt x="105" y="143"/>
                      <a:pt x="68" y="143"/>
                    </a:cubicBezTo>
                    <a:cubicBezTo>
                      <a:pt x="60" y="143"/>
                      <a:pt x="43" y="143"/>
                      <a:pt x="31" y="137"/>
                    </a:cubicBezTo>
                    <a:cubicBezTo>
                      <a:pt x="17" y="133"/>
                      <a:pt x="11" y="123"/>
                      <a:pt x="11" y="115"/>
                    </a:cubicBezTo>
                    <a:cubicBezTo>
                      <a:pt x="11" y="106"/>
                      <a:pt x="17" y="90"/>
                      <a:pt x="40" y="78"/>
                    </a:cubicBezTo>
                    <a:moveTo>
                      <a:pt x="56" y="73"/>
                    </a:moveTo>
                    <a:cubicBezTo>
                      <a:pt x="60" y="71"/>
                      <a:pt x="67" y="70"/>
                      <a:pt x="77" y="70"/>
                    </a:cubicBezTo>
                    <a:cubicBezTo>
                      <a:pt x="84" y="70"/>
                      <a:pt x="87" y="70"/>
                      <a:pt x="92" y="71"/>
                    </a:cubicBezTo>
                    <a:cubicBezTo>
                      <a:pt x="88" y="73"/>
                      <a:pt x="87" y="74"/>
                      <a:pt x="74" y="74"/>
                    </a:cubicBezTo>
                    <a:cubicBezTo>
                      <a:pt x="68" y="74"/>
                      <a:pt x="61" y="74"/>
                      <a:pt x="56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" name="Freeform: Shape 217"/>
              <p:cNvSpPr/>
              <p:nvPr/>
            </p:nvSpPr>
            <p:spPr>
              <a:xfrm>
                <a:off x="8225280" y="1922400"/>
                <a:ext cx="49320" cy="3816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12">
                    <a:moveTo>
                      <a:pt x="118" y="29"/>
                    </a:moveTo>
                    <a:cubicBezTo>
                      <a:pt x="118" y="24"/>
                      <a:pt x="121" y="15"/>
                      <a:pt x="121" y="14"/>
                    </a:cubicBezTo>
                    <a:cubicBezTo>
                      <a:pt x="121" y="10"/>
                      <a:pt x="118" y="6"/>
                      <a:pt x="112" y="6"/>
                    </a:cubicBezTo>
                    <a:cubicBezTo>
                      <a:pt x="108" y="6"/>
                      <a:pt x="101" y="8"/>
                      <a:pt x="100" y="15"/>
                    </a:cubicBezTo>
                    <a:cubicBezTo>
                      <a:pt x="96" y="8"/>
                      <a:pt x="86" y="0"/>
                      <a:pt x="70" y="0"/>
                    </a:cubicBezTo>
                    <a:cubicBezTo>
                      <a:pt x="35" y="0"/>
                      <a:pt x="0" y="34"/>
                      <a:pt x="0" y="69"/>
                    </a:cubicBezTo>
                    <a:cubicBezTo>
                      <a:pt x="0" y="94"/>
                      <a:pt x="20" y="112"/>
                      <a:pt x="44" y="112"/>
                    </a:cubicBezTo>
                    <a:cubicBezTo>
                      <a:pt x="65" y="112"/>
                      <a:pt x="80" y="97"/>
                      <a:pt x="83" y="94"/>
                    </a:cubicBezTo>
                    <a:cubicBezTo>
                      <a:pt x="87" y="106"/>
                      <a:pt x="101" y="112"/>
                      <a:pt x="112" y="112"/>
                    </a:cubicBezTo>
                    <a:cubicBezTo>
                      <a:pt x="122" y="112"/>
                      <a:pt x="128" y="105"/>
                      <a:pt x="133" y="98"/>
                    </a:cubicBezTo>
                    <a:cubicBezTo>
                      <a:pt x="140" y="88"/>
                      <a:pt x="143" y="76"/>
                      <a:pt x="143" y="73"/>
                    </a:cubicBezTo>
                    <a:cubicBezTo>
                      <a:pt x="143" y="70"/>
                      <a:pt x="140" y="71"/>
                      <a:pt x="139" y="70"/>
                    </a:cubicBezTo>
                    <a:cubicBezTo>
                      <a:pt x="133" y="70"/>
                      <a:pt x="133" y="71"/>
                      <a:pt x="132" y="76"/>
                    </a:cubicBezTo>
                    <a:cubicBezTo>
                      <a:pt x="128" y="94"/>
                      <a:pt x="122" y="104"/>
                      <a:pt x="112" y="104"/>
                    </a:cubicBezTo>
                    <a:cubicBezTo>
                      <a:pt x="105" y="104"/>
                      <a:pt x="103" y="98"/>
                      <a:pt x="103" y="90"/>
                    </a:cubicBezTo>
                    <a:cubicBezTo>
                      <a:pt x="103" y="87"/>
                      <a:pt x="105" y="77"/>
                      <a:pt x="107" y="70"/>
                    </a:cubicBezTo>
                    <a:cubicBezTo>
                      <a:pt x="110" y="56"/>
                      <a:pt x="114" y="43"/>
                      <a:pt x="118" y="29"/>
                    </a:cubicBezTo>
                    <a:moveTo>
                      <a:pt x="84" y="76"/>
                    </a:moveTo>
                    <a:cubicBezTo>
                      <a:pt x="83" y="80"/>
                      <a:pt x="83" y="80"/>
                      <a:pt x="79" y="85"/>
                    </a:cubicBezTo>
                    <a:cubicBezTo>
                      <a:pt x="70" y="95"/>
                      <a:pt x="58" y="104"/>
                      <a:pt x="45" y="104"/>
                    </a:cubicBezTo>
                    <a:cubicBezTo>
                      <a:pt x="37" y="104"/>
                      <a:pt x="23" y="98"/>
                      <a:pt x="23" y="78"/>
                    </a:cubicBezTo>
                    <a:cubicBezTo>
                      <a:pt x="23" y="67"/>
                      <a:pt x="28" y="41"/>
                      <a:pt x="38" y="28"/>
                    </a:cubicBezTo>
                    <a:cubicBezTo>
                      <a:pt x="47" y="14"/>
                      <a:pt x="59" y="8"/>
                      <a:pt x="70" y="8"/>
                    </a:cubicBezTo>
                    <a:cubicBezTo>
                      <a:pt x="82" y="8"/>
                      <a:pt x="91" y="15"/>
                      <a:pt x="96" y="29"/>
                    </a:cubicBezTo>
                    <a:cubicBezTo>
                      <a:pt x="92" y="45"/>
                      <a:pt x="88" y="60"/>
                      <a:pt x="84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" name="Freeform: Shape 218"/>
              <p:cNvSpPr/>
              <p:nvPr/>
            </p:nvSpPr>
            <p:spPr>
              <a:xfrm>
                <a:off x="8224560" y="1991520"/>
                <a:ext cx="28800" cy="576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166">
                    <a:moveTo>
                      <a:pt x="75" y="9"/>
                    </a:moveTo>
                    <a:cubicBezTo>
                      <a:pt x="75" y="4"/>
                      <a:pt x="70" y="0"/>
                      <a:pt x="64" y="0"/>
                    </a:cubicBezTo>
                    <a:cubicBezTo>
                      <a:pt x="57" y="0"/>
                      <a:pt x="49" y="5"/>
                      <a:pt x="49" y="14"/>
                    </a:cubicBezTo>
                    <a:cubicBezTo>
                      <a:pt x="49" y="21"/>
                      <a:pt x="54" y="25"/>
                      <a:pt x="60" y="25"/>
                    </a:cubicBezTo>
                    <a:cubicBezTo>
                      <a:pt x="67" y="25"/>
                      <a:pt x="75" y="16"/>
                      <a:pt x="75" y="9"/>
                    </a:cubicBezTo>
                    <a:moveTo>
                      <a:pt x="86" y="127"/>
                    </a:moveTo>
                    <a:cubicBezTo>
                      <a:pt x="86" y="124"/>
                      <a:pt x="82" y="124"/>
                      <a:pt x="81" y="124"/>
                    </a:cubicBezTo>
                    <a:cubicBezTo>
                      <a:pt x="77" y="124"/>
                      <a:pt x="77" y="126"/>
                      <a:pt x="75" y="130"/>
                    </a:cubicBezTo>
                    <a:cubicBezTo>
                      <a:pt x="71" y="144"/>
                      <a:pt x="60" y="158"/>
                      <a:pt x="47" y="158"/>
                    </a:cubicBezTo>
                    <a:cubicBezTo>
                      <a:pt x="42" y="158"/>
                      <a:pt x="40" y="153"/>
                      <a:pt x="40" y="148"/>
                    </a:cubicBezTo>
                    <a:cubicBezTo>
                      <a:pt x="40" y="142"/>
                      <a:pt x="42" y="139"/>
                      <a:pt x="43" y="135"/>
                    </a:cubicBezTo>
                    <a:cubicBezTo>
                      <a:pt x="46" y="131"/>
                      <a:pt x="47" y="126"/>
                      <a:pt x="49" y="123"/>
                    </a:cubicBezTo>
                    <a:cubicBezTo>
                      <a:pt x="50" y="120"/>
                      <a:pt x="60" y="98"/>
                      <a:pt x="63" y="88"/>
                    </a:cubicBezTo>
                    <a:cubicBezTo>
                      <a:pt x="64" y="84"/>
                      <a:pt x="65" y="81"/>
                      <a:pt x="65" y="77"/>
                    </a:cubicBezTo>
                    <a:cubicBezTo>
                      <a:pt x="65" y="64"/>
                      <a:pt x="54" y="54"/>
                      <a:pt x="39" y="54"/>
                    </a:cubicBezTo>
                    <a:cubicBezTo>
                      <a:pt x="14" y="54"/>
                      <a:pt x="0" y="86"/>
                      <a:pt x="0" y="92"/>
                    </a:cubicBezTo>
                    <a:cubicBezTo>
                      <a:pt x="0" y="96"/>
                      <a:pt x="4" y="96"/>
                      <a:pt x="5" y="96"/>
                    </a:cubicBezTo>
                    <a:cubicBezTo>
                      <a:pt x="9" y="96"/>
                      <a:pt x="9" y="95"/>
                      <a:pt x="11" y="91"/>
                    </a:cubicBezTo>
                    <a:cubicBezTo>
                      <a:pt x="16" y="74"/>
                      <a:pt x="28" y="63"/>
                      <a:pt x="39" y="63"/>
                    </a:cubicBezTo>
                    <a:cubicBezTo>
                      <a:pt x="43" y="63"/>
                      <a:pt x="46" y="65"/>
                      <a:pt x="46" y="72"/>
                    </a:cubicBezTo>
                    <a:cubicBezTo>
                      <a:pt x="45" y="75"/>
                      <a:pt x="46" y="77"/>
                      <a:pt x="44" y="81"/>
                    </a:cubicBezTo>
                    <a:cubicBezTo>
                      <a:pt x="43" y="85"/>
                      <a:pt x="32" y="112"/>
                      <a:pt x="28" y="120"/>
                    </a:cubicBezTo>
                    <a:cubicBezTo>
                      <a:pt x="26" y="124"/>
                      <a:pt x="26" y="124"/>
                      <a:pt x="22" y="133"/>
                    </a:cubicBezTo>
                    <a:cubicBezTo>
                      <a:pt x="21" y="137"/>
                      <a:pt x="19" y="139"/>
                      <a:pt x="19" y="144"/>
                    </a:cubicBezTo>
                    <a:cubicBezTo>
                      <a:pt x="19" y="156"/>
                      <a:pt x="32" y="166"/>
                      <a:pt x="47" y="166"/>
                    </a:cubicBezTo>
                    <a:cubicBezTo>
                      <a:pt x="72" y="166"/>
                      <a:pt x="86" y="134"/>
                      <a:pt x="86" y="1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" name="Freeform: Shape 219"/>
              <p:cNvSpPr/>
              <p:nvPr/>
            </p:nvSpPr>
            <p:spPr>
              <a:xfrm>
                <a:off x="8299080" y="1937520"/>
                <a:ext cx="39600" cy="7632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18">
                    <a:moveTo>
                      <a:pt x="70" y="78"/>
                    </a:moveTo>
                    <a:cubicBezTo>
                      <a:pt x="81" y="78"/>
                      <a:pt x="93" y="78"/>
                      <a:pt x="105" y="78"/>
                    </a:cubicBezTo>
                    <a:cubicBezTo>
                      <a:pt x="112" y="78"/>
                      <a:pt x="116" y="78"/>
                      <a:pt x="116" y="71"/>
                    </a:cubicBezTo>
                    <a:cubicBezTo>
                      <a:pt x="116" y="67"/>
                      <a:pt x="112" y="67"/>
                      <a:pt x="106" y="67"/>
                    </a:cubicBezTo>
                    <a:cubicBezTo>
                      <a:pt x="95" y="67"/>
                      <a:pt x="84" y="67"/>
                      <a:pt x="73" y="67"/>
                    </a:cubicBezTo>
                    <a:cubicBezTo>
                      <a:pt x="77" y="50"/>
                      <a:pt x="81" y="33"/>
                      <a:pt x="85" y="15"/>
                    </a:cubicBezTo>
                    <a:cubicBezTo>
                      <a:pt x="87" y="14"/>
                      <a:pt x="87" y="13"/>
                      <a:pt x="87" y="11"/>
                    </a:cubicBezTo>
                    <a:cubicBezTo>
                      <a:pt x="87" y="4"/>
                      <a:pt x="82" y="0"/>
                      <a:pt x="75" y="0"/>
                    </a:cubicBezTo>
                    <a:cubicBezTo>
                      <a:pt x="67" y="0"/>
                      <a:pt x="61" y="6"/>
                      <a:pt x="59" y="15"/>
                    </a:cubicBezTo>
                    <a:cubicBezTo>
                      <a:pt x="57" y="24"/>
                      <a:pt x="61" y="7"/>
                      <a:pt x="46" y="67"/>
                    </a:cubicBezTo>
                    <a:cubicBezTo>
                      <a:pt x="34" y="67"/>
                      <a:pt x="23" y="67"/>
                      <a:pt x="11" y="67"/>
                    </a:cubicBezTo>
                    <a:cubicBezTo>
                      <a:pt x="4" y="67"/>
                      <a:pt x="0" y="67"/>
                      <a:pt x="0" y="74"/>
                    </a:cubicBezTo>
                    <a:cubicBezTo>
                      <a:pt x="0" y="78"/>
                      <a:pt x="4" y="78"/>
                      <a:pt x="10" y="78"/>
                    </a:cubicBezTo>
                    <a:cubicBezTo>
                      <a:pt x="21" y="78"/>
                      <a:pt x="32" y="78"/>
                      <a:pt x="43" y="78"/>
                    </a:cubicBezTo>
                    <a:cubicBezTo>
                      <a:pt x="36" y="105"/>
                      <a:pt x="29" y="132"/>
                      <a:pt x="22" y="159"/>
                    </a:cubicBezTo>
                    <a:cubicBezTo>
                      <a:pt x="21" y="169"/>
                      <a:pt x="18" y="180"/>
                      <a:pt x="18" y="186"/>
                    </a:cubicBezTo>
                    <a:cubicBezTo>
                      <a:pt x="18" y="206"/>
                      <a:pt x="35" y="218"/>
                      <a:pt x="54" y="218"/>
                    </a:cubicBezTo>
                    <a:cubicBezTo>
                      <a:pt x="92" y="218"/>
                      <a:pt x="115" y="170"/>
                      <a:pt x="115" y="165"/>
                    </a:cubicBezTo>
                    <a:cubicBezTo>
                      <a:pt x="115" y="160"/>
                      <a:pt x="111" y="162"/>
                      <a:pt x="109" y="161"/>
                    </a:cubicBezTo>
                    <a:cubicBezTo>
                      <a:pt x="105" y="161"/>
                      <a:pt x="105" y="162"/>
                      <a:pt x="102" y="168"/>
                    </a:cubicBezTo>
                    <a:cubicBezTo>
                      <a:pt x="92" y="189"/>
                      <a:pt x="74" y="208"/>
                      <a:pt x="56" y="208"/>
                    </a:cubicBezTo>
                    <a:cubicBezTo>
                      <a:pt x="47" y="208"/>
                      <a:pt x="43" y="204"/>
                      <a:pt x="43" y="192"/>
                    </a:cubicBezTo>
                    <a:cubicBezTo>
                      <a:pt x="43" y="189"/>
                      <a:pt x="45" y="180"/>
                      <a:pt x="45" y="178"/>
                    </a:cubicBezTo>
                    <a:cubicBezTo>
                      <a:pt x="53" y="144"/>
                      <a:pt x="61" y="111"/>
                      <a:pt x="7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" name="Freeform: Shape 220"/>
              <p:cNvSpPr/>
              <p:nvPr/>
            </p:nvSpPr>
            <p:spPr>
              <a:xfrm>
                <a:off x="8406720" y="1955160"/>
                <a:ext cx="504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491">
                    <a:moveTo>
                      <a:pt x="20" y="18"/>
                    </a:moveTo>
                    <a:cubicBezTo>
                      <a:pt x="20" y="10"/>
                      <a:pt x="20" y="0"/>
                      <a:pt x="10" y="0"/>
                    </a:cubicBezTo>
                    <a:cubicBezTo>
                      <a:pt x="0" y="0"/>
                      <a:pt x="0" y="10"/>
                      <a:pt x="0" y="18"/>
                    </a:cubicBezTo>
                    <a:cubicBezTo>
                      <a:pt x="0" y="170"/>
                      <a:pt x="0" y="322"/>
                      <a:pt x="0" y="474"/>
                    </a:cubicBezTo>
                    <a:cubicBezTo>
                      <a:pt x="0" y="482"/>
                      <a:pt x="0" y="491"/>
                      <a:pt x="10" y="491"/>
                    </a:cubicBezTo>
                    <a:cubicBezTo>
                      <a:pt x="20" y="491"/>
                      <a:pt x="20" y="482"/>
                      <a:pt x="20" y="474"/>
                    </a:cubicBezTo>
                    <a:cubicBezTo>
                      <a:pt x="20" y="322"/>
                      <a:pt x="20" y="170"/>
                      <a:pt x="2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" name="Freeform: Shape 221"/>
              <p:cNvSpPr/>
              <p:nvPr/>
            </p:nvSpPr>
            <p:spPr>
              <a:xfrm>
                <a:off x="8444520" y="1967040"/>
                <a:ext cx="105840" cy="11844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35">
                    <a:moveTo>
                      <a:pt x="170" y="269"/>
                    </a:moveTo>
                    <a:cubicBezTo>
                      <a:pt x="245" y="263"/>
                      <a:pt x="300" y="217"/>
                      <a:pt x="300" y="168"/>
                    </a:cubicBezTo>
                    <a:cubicBezTo>
                      <a:pt x="300" y="117"/>
                      <a:pt x="244" y="72"/>
                      <a:pt x="170" y="66"/>
                    </a:cubicBezTo>
                    <a:cubicBezTo>
                      <a:pt x="170" y="57"/>
                      <a:pt x="170" y="48"/>
                      <a:pt x="170" y="38"/>
                    </a:cubicBezTo>
                    <a:cubicBezTo>
                      <a:pt x="170" y="23"/>
                      <a:pt x="170" y="16"/>
                      <a:pt x="216" y="16"/>
                    </a:cubicBezTo>
                    <a:cubicBezTo>
                      <a:pt x="221" y="16"/>
                      <a:pt x="227" y="16"/>
                      <a:pt x="233" y="16"/>
                    </a:cubicBezTo>
                    <a:cubicBezTo>
                      <a:pt x="233" y="11"/>
                      <a:pt x="233" y="6"/>
                      <a:pt x="233" y="0"/>
                    </a:cubicBezTo>
                    <a:cubicBezTo>
                      <a:pt x="214" y="2"/>
                      <a:pt x="169" y="2"/>
                      <a:pt x="149" y="2"/>
                    </a:cubicBezTo>
                    <a:cubicBezTo>
                      <a:pt x="128" y="2"/>
                      <a:pt x="83" y="2"/>
                      <a:pt x="66" y="0"/>
                    </a:cubicBezTo>
                    <a:cubicBezTo>
                      <a:pt x="66" y="6"/>
                      <a:pt x="66" y="11"/>
                      <a:pt x="66" y="16"/>
                    </a:cubicBezTo>
                    <a:cubicBezTo>
                      <a:pt x="71" y="16"/>
                      <a:pt x="76" y="16"/>
                      <a:pt x="81" y="16"/>
                    </a:cubicBezTo>
                    <a:cubicBezTo>
                      <a:pt x="129" y="16"/>
                      <a:pt x="129" y="21"/>
                      <a:pt x="129" y="38"/>
                    </a:cubicBezTo>
                    <a:cubicBezTo>
                      <a:pt x="129" y="48"/>
                      <a:pt x="129" y="57"/>
                      <a:pt x="129" y="66"/>
                    </a:cubicBezTo>
                    <a:cubicBezTo>
                      <a:pt x="53" y="73"/>
                      <a:pt x="0" y="119"/>
                      <a:pt x="0" y="167"/>
                    </a:cubicBezTo>
                    <a:cubicBezTo>
                      <a:pt x="0" y="219"/>
                      <a:pt x="55" y="262"/>
                      <a:pt x="129" y="269"/>
                    </a:cubicBezTo>
                    <a:cubicBezTo>
                      <a:pt x="129" y="278"/>
                      <a:pt x="129" y="288"/>
                      <a:pt x="129" y="297"/>
                    </a:cubicBezTo>
                    <a:cubicBezTo>
                      <a:pt x="129" y="314"/>
                      <a:pt x="129" y="321"/>
                      <a:pt x="81" y="321"/>
                    </a:cubicBezTo>
                    <a:cubicBezTo>
                      <a:pt x="76" y="321"/>
                      <a:pt x="71" y="321"/>
                      <a:pt x="66" y="321"/>
                    </a:cubicBezTo>
                    <a:cubicBezTo>
                      <a:pt x="66" y="325"/>
                      <a:pt x="66" y="330"/>
                      <a:pt x="66" y="335"/>
                    </a:cubicBezTo>
                    <a:cubicBezTo>
                      <a:pt x="83" y="333"/>
                      <a:pt x="129" y="333"/>
                      <a:pt x="149" y="333"/>
                    </a:cubicBezTo>
                    <a:cubicBezTo>
                      <a:pt x="168" y="333"/>
                      <a:pt x="214" y="333"/>
                      <a:pt x="233" y="335"/>
                    </a:cubicBezTo>
                    <a:cubicBezTo>
                      <a:pt x="233" y="330"/>
                      <a:pt x="233" y="325"/>
                      <a:pt x="233" y="321"/>
                    </a:cubicBezTo>
                    <a:cubicBezTo>
                      <a:pt x="227" y="321"/>
                      <a:pt x="221" y="321"/>
                      <a:pt x="216" y="321"/>
                    </a:cubicBezTo>
                    <a:cubicBezTo>
                      <a:pt x="170" y="321"/>
                      <a:pt x="170" y="314"/>
                      <a:pt x="170" y="297"/>
                    </a:cubicBezTo>
                    <a:cubicBezTo>
                      <a:pt x="170" y="288"/>
                      <a:pt x="170" y="278"/>
                      <a:pt x="170" y="269"/>
                    </a:cubicBezTo>
                    <a:moveTo>
                      <a:pt x="129" y="258"/>
                    </a:moveTo>
                    <a:cubicBezTo>
                      <a:pt x="59" y="248"/>
                      <a:pt x="49" y="199"/>
                      <a:pt x="49" y="168"/>
                    </a:cubicBezTo>
                    <a:cubicBezTo>
                      <a:pt x="49" y="143"/>
                      <a:pt x="55" y="87"/>
                      <a:pt x="129" y="77"/>
                    </a:cubicBezTo>
                    <a:cubicBezTo>
                      <a:pt x="129" y="138"/>
                      <a:pt x="129" y="198"/>
                      <a:pt x="129" y="258"/>
                    </a:cubicBezTo>
                    <a:moveTo>
                      <a:pt x="170" y="77"/>
                    </a:moveTo>
                    <a:cubicBezTo>
                      <a:pt x="237" y="84"/>
                      <a:pt x="251" y="131"/>
                      <a:pt x="251" y="167"/>
                    </a:cubicBezTo>
                    <a:cubicBezTo>
                      <a:pt x="251" y="196"/>
                      <a:pt x="244" y="249"/>
                      <a:pt x="170" y="258"/>
                    </a:cubicBezTo>
                    <a:cubicBezTo>
                      <a:pt x="170" y="198"/>
                      <a:pt x="170" y="138"/>
                      <a:pt x="170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" name="Freeform: Shape 222"/>
              <p:cNvSpPr/>
              <p:nvPr/>
            </p:nvSpPr>
            <p:spPr>
              <a:xfrm>
                <a:off x="8570160" y="1960200"/>
                <a:ext cx="6120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55">
                    <a:moveTo>
                      <a:pt x="124" y="21"/>
                    </a:moveTo>
                    <a:cubicBezTo>
                      <a:pt x="117" y="10"/>
                      <a:pt x="106" y="0"/>
                      <a:pt x="89" y="0"/>
                    </a:cubicBezTo>
                    <a:cubicBezTo>
                      <a:pt x="45" y="0"/>
                      <a:pt x="0" y="49"/>
                      <a:pt x="0" y="98"/>
                    </a:cubicBezTo>
                    <a:cubicBezTo>
                      <a:pt x="0" y="131"/>
                      <a:pt x="22" y="155"/>
                      <a:pt x="52" y="155"/>
                    </a:cubicBezTo>
                    <a:cubicBezTo>
                      <a:pt x="71" y="155"/>
                      <a:pt x="88" y="144"/>
                      <a:pt x="101" y="131"/>
                    </a:cubicBezTo>
                    <a:cubicBezTo>
                      <a:pt x="108" y="152"/>
                      <a:pt x="127" y="155"/>
                      <a:pt x="137" y="155"/>
                    </a:cubicBezTo>
                    <a:cubicBezTo>
                      <a:pt x="150" y="155"/>
                      <a:pt x="158" y="148"/>
                      <a:pt x="164" y="137"/>
                    </a:cubicBezTo>
                    <a:cubicBezTo>
                      <a:pt x="172" y="123"/>
                      <a:pt x="176" y="103"/>
                      <a:pt x="176" y="102"/>
                    </a:cubicBezTo>
                    <a:cubicBezTo>
                      <a:pt x="176" y="98"/>
                      <a:pt x="172" y="98"/>
                      <a:pt x="171" y="98"/>
                    </a:cubicBezTo>
                    <a:cubicBezTo>
                      <a:pt x="165" y="98"/>
                      <a:pt x="165" y="99"/>
                      <a:pt x="162" y="109"/>
                    </a:cubicBezTo>
                    <a:cubicBezTo>
                      <a:pt x="158" y="126"/>
                      <a:pt x="152" y="145"/>
                      <a:pt x="137" y="145"/>
                    </a:cubicBezTo>
                    <a:cubicBezTo>
                      <a:pt x="129" y="145"/>
                      <a:pt x="126" y="138"/>
                      <a:pt x="126" y="129"/>
                    </a:cubicBezTo>
                    <a:cubicBezTo>
                      <a:pt x="126" y="123"/>
                      <a:pt x="129" y="110"/>
                      <a:pt x="131" y="102"/>
                    </a:cubicBezTo>
                    <a:cubicBezTo>
                      <a:pt x="134" y="92"/>
                      <a:pt x="137" y="78"/>
                      <a:pt x="138" y="71"/>
                    </a:cubicBezTo>
                    <a:cubicBezTo>
                      <a:pt x="141" y="62"/>
                      <a:pt x="143" y="54"/>
                      <a:pt x="145" y="45"/>
                    </a:cubicBezTo>
                    <a:cubicBezTo>
                      <a:pt x="148" y="35"/>
                      <a:pt x="152" y="19"/>
                      <a:pt x="152" y="18"/>
                    </a:cubicBezTo>
                    <a:cubicBezTo>
                      <a:pt x="152" y="10"/>
                      <a:pt x="145" y="7"/>
                      <a:pt x="140" y="7"/>
                    </a:cubicBezTo>
                    <a:cubicBezTo>
                      <a:pt x="134" y="7"/>
                      <a:pt x="127" y="11"/>
                      <a:pt x="124" y="21"/>
                    </a:cubicBezTo>
                    <a:moveTo>
                      <a:pt x="102" y="109"/>
                    </a:moveTo>
                    <a:cubicBezTo>
                      <a:pt x="101" y="119"/>
                      <a:pt x="92" y="126"/>
                      <a:pt x="85" y="131"/>
                    </a:cubicBezTo>
                    <a:cubicBezTo>
                      <a:pt x="82" y="134"/>
                      <a:pt x="68" y="145"/>
                      <a:pt x="53" y="145"/>
                    </a:cubicBezTo>
                    <a:cubicBezTo>
                      <a:pt x="40" y="145"/>
                      <a:pt x="28" y="137"/>
                      <a:pt x="28" y="112"/>
                    </a:cubicBezTo>
                    <a:cubicBezTo>
                      <a:pt x="28" y="94"/>
                      <a:pt x="38" y="56"/>
                      <a:pt x="46" y="42"/>
                    </a:cubicBezTo>
                    <a:cubicBezTo>
                      <a:pt x="61" y="15"/>
                      <a:pt x="80" y="10"/>
                      <a:pt x="89" y="10"/>
                    </a:cubicBezTo>
                    <a:cubicBezTo>
                      <a:pt x="113" y="10"/>
                      <a:pt x="120" y="36"/>
                      <a:pt x="120" y="39"/>
                    </a:cubicBezTo>
                    <a:cubicBezTo>
                      <a:pt x="120" y="40"/>
                      <a:pt x="119" y="43"/>
                      <a:pt x="119" y="45"/>
                    </a:cubicBezTo>
                    <a:cubicBezTo>
                      <a:pt x="113" y="66"/>
                      <a:pt x="108" y="88"/>
                      <a:pt x="102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" name="Freeform: Shape 223"/>
              <p:cNvSpPr/>
              <p:nvPr/>
            </p:nvSpPr>
            <p:spPr>
              <a:xfrm>
                <a:off x="8568720" y="2049120"/>
                <a:ext cx="34920" cy="8172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233">
                    <a:moveTo>
                      <a:pt x="95" y="14"/>
                    </a:moveTo>
                    <a:cubicBezTo>
                      <a:pt x="95" y="9"/>
                      <a:pt x="91" y="0"/>
                      <a:pt x="81" y="0"/>
                    </a:cubicBezTo>
                    <a:cubicBezTo>
                      <a:pt x="72" y="0"/>
                      <a:pt x="61" y="10"/>
                      <a:pt x="61" y="20"/>
                    </a:cubicBezTo>
                    <a:cubicBezTo>
                      <a:pt x="61" y="26"/>
                      <a:pt x="67" y="33"/>
                      <a:pt x="75" y="33"/>
                    </a:cubicBezTo>
                    <a:cubicBezTo>
                      <a:pt x="85" y="33"/>
                      <a:pt x="95" y="23"/>
                      <a:pt x="95" y="14"/>
                    </a:cubicBezTo>
                    <a:moveTo>
                      <a:pt x="25" y="188"/>
                    </a:moveTo>
                    <a:cubicBezTo>
                      <a:pt x="23" y="194"/>
                      <a:pt x="22" y="198"/>
                      <a:pt x="22" y="203"/>
                    </a:cubicBezTo>
                    <a:cubicBezTo>
                      <a:pt x="22" y="219"/>
                      <a:pt x="35" y="233"/>
                      <a:pt x="54" y="233"/>
                    </a:cubicBezTo>
                    <a:cubicBezTo>
                      <a:pt x="89" y="233"/>
                      <a:pt x="103" y="185"/>
                      <a:pt x="103" y="180"/>
                    </a:cubicBezTo>
                    <a:cubicBezTo>
                      <a:pt x="103" y="175"/>
                      <a:pt x="99" y="175"/>
                      <a:pt x="98" y="175"/>
                    </a:cubicBezTo>
                    <a:cubicBezTo>
                      <a:pt x="93" y="175"/>
                      <a:pt x="93" y="177"/>
                      <a:pt x="92" y="181"/>
                    </a:cubicBezTo>
                    <a:cubicBezTo>
                      <a:pt x="84" y="209"/>
                      <a:pt x="68" y="223"/>
                      <a:pt x="56" y="223"/>
                    </a:cubicBezTo>
                    <a:cubicBezTo>
                      <a:pt x="49" y="223"/>
                      <a:pt x="47" y="219"/>
                      <a:pt x="47" y="210"/>
                    </a:cubicBezTo>
                    <a:cubicBezTo>
                      <a:pt x="47" y="203"/>
                      <a:pt x="49" y="196"/>
                      <a:pt x="53" y="188"/>
                    </a:cubicBezTo>
                    <a:cubicBezTo>
                      <a:pt x="56" y="180"/>
                      <a:pt x="60" y="170"/>
                      <a:pt x="63" y="161"/>
                    </a:cubicBezTo>
                    <a:cubicBezTo>
                      <a:pt x="67" y="153"/>
                      <a:pt x="78" y="122"/>
                      <a:pt x="79" y="118"/>
                    </a:cubicBezTo>
                    <a:cubicBezTo>
                      <a:pt x="81" y="114"/>
                      <a:pt x="82" y="110"/>
                      <a:pt x="82" y="107"/>
                    </a:cubicBezTo>
                    <a:cubicBezTo>
                      <a:pt x="82" y="90"/>
                      <a:pt x="68" y="77"/>
                      <a:pt x="50" y="77"/>
                    </a:cubicBezTo>
                    <a:cubicBezTo>
                      <a:pt x="15" y="77"/>
                      <a:pt x="0" y="124"/>
                      <a:pt x="0" y="129"/>
                    </a:cubicBezTo>
                    <a:cubicBezTo>
                      <a:pt x="0" y="135"/>
                      <a:pt x="4" y="135"/>
                      <a:pt x="5" y="135"/>
                    </a:cubicBezTo>
                    <a:cubicBezTo>
                      <a:pt x="11" y="135"/>
                      <a:pt x="11" y="132"/>
                      <a:pt x="11" y="129"/>
                    </a:cubicBezTo>
                    <a:cubicBezTo>
                      <a:pt x="21" y="100"/>
                      <a:pt x="36" y="87"/>
                      <a:pt x="49" y="87"/>
                    </a:cubicBezTo>
                    <a:cubicBezTo>
                      <a:pt x="54" y="87"/>
                      <a:pt x="57" y="90"/>
                      <a:pt x="57" y="98"/>
                    </a:cubicBezTo>
                    <a:cubicBezTo>
                      <a:pt x="57" y="107"/>
                      <a:pt x="54" y="112"/>
                      <a:pt x="46" y="133"/>
                    </a:cubicBezTo>
                    <a:cubicBezTo>
                      <a:pt x="39" y="152"/>
                      <a:pt x="32" y="170"/>
                      <a:pt x="25" y="1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" name="Freeform: Shape 224"/>
              <p:cNvSpPr/>
              <p:nvPr/>
            </p:nvSpPr>
            <p:spPr>
              <a:xfrm>
                <a:off x="8658360" y="1955160"/>
                <a:ext cx="3708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491">
                    <a:moveTo>
                      <a:pt x="106" y="254"/>
                    </a:moveTo>
                    <a:cubicBezTo>
                      <a:pt x="109" y="247"/>
                      <a:pt x="109" y="247"/>
                      <a:pt x="109" y="246"/>
                    </a:cubicBezTo>
                    <a:cubicBezTo>
                      <a:pt x="109" y="245"/>
                      <a:pt x="109" y="243"/>
                      <a:pt x="106" y="238"/>
                    </a:cubicBezTo>
                    <a:cubicBezTo>
                      <a:pt x="78" y="162"/>
                      <a:pt x="49" y="87"/>
                      <a:pt x="21" y="11"/>
                    </a:cubicBezTo>
                    <a:cubicBezTo>
                      <a:pt x="18" y="3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1"/>
                      <a:pt x="0" y="13"/>
                      <a:pt x="1" y="18"/>
                    </a:cubicBezTo>
                    <a:cubicBezTo>
                      <a:pt x="31" y="94"/>
                      <a:pt x="60" y="170"/>
                      <a:pt x="89" y="246"/>
                    </a:cubicBezTo>
                    <a:cubicBezTo>
                      <a:pt x="60" y="322"/>
                      <a:pt x="31" y="397"/>
                      <a:pt x="1" y="473"/>
                    </a:cubicBezTo>
                    <a:cubicBezTo>
                      <a:pt x="0" y="478"/>
                      <a:pt x="0" y="478"/>
                      <a:pt x="0" y="481"/>
                    </a:cubicBezTo>
                    <a:cubicBezTo>
                      <a:pt x="0" y="487"/>
                      <a:pt x="4" y="491"/>
                      <a:pt x="10" y="491"/>
                    </a:cubicBezTo>
                    <a:cubicBezTo>
                      <a:pt x="15" y="491"/>
                      <a:pt x="18" y="487"/>
                      <a:pt x="19" y="481"/>
                    </a:cubicBezTo>
                    <a:cubicBezTo>
                      <a:pt x="48" y="406"/>
                      <a:pt x="77" y="330"/>
                      <a:pt x="106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22" name="wfn part 2"/>
            <p:cNvGrpSpPr/>
            <p:nvPr/>
          </p:nvGrpSpPr>
          <p:grpSpPr>
            <a:xfrm>
              <a:off x="5700240" y="2325240"/>
              <a:ext cx="2091960" cy="448560"/>
              <a:chOff x="5700240" y="2325240"/>
              <a:chExt cx="2091960" cy="448560"/>
            </a:xfrm>
          </p:grpSpPr>
          <p:sp>
            <p:nvSpPr>
              <p:cNvPr id="223" name="Freeform: Shape 226"/>
              <p:cNvSpPr/>
              <p:nvPr/>
            </p:nvSpPr>
            <p:spPr>
              <a:xfrm>
                <a:off x="5700240" y="2462760"/>
                <a:ext cx="115920" cy="11556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7">
                    <a:moveTo>
                      <a:pt x="174" y="173"/>
                    </a:moveTo>
                    <a:cubicBezTo>
                      <a:pt x="219" y="173"/>
                      <a:pt x="265" y="173"/>
                      <a:pt x="311" y="173"/>
                    </a:cubicBezTo>
                    <a:cubicBezTo>
                      <a:pt x="318" y="173"/>
                      <a:pt x="328" y="173"/>
                      <a:pt x="328" y="164"/>
                    </a:cubicBezTo>
                    <a:cubicBezTo>
                      <a:pt x="328" y="154"/>
                      <a:pt x="318" y="154"/>
                      <a:pt x="311" y="154"/>
                    </a:cubicBezTo>
                    <a:cubicBezTo>
                      <a:pt x="265" y="154"/>
                      <a:pt x="219" y="154"/>
                      <a:pt x="174" y="154"/>
                    </a:cubicBezTo>
                    <a:cubicBezTo>
                      <a:pt x="174" y="108"/>
                      <a:pt x="174" y="62"/>
                      <a:pt x="174" y="17"/>
                    </a:cubicBezTo>
                    <a:cubicBezTo>
                      <a:pt x="174" y="10"/>
                      <a:pt x="174" y="0"/>
                      <a:pt x="164" y="0"/>
                    </a:cubicBezTo>
                    <a:cubicBezTo>
                      <a:pt x="154" y="0"/>
                      <a:pt x="154" y="10"/>
                      <a:pt x="154" y="17"/>
                    </a:cubicBezTo>
                    <a:cubicBezTo>
                      <a:pt x="154" y="62"/>
                      <a:pt x="154" y="108"/>
                      <a:pt x="154" y="154"/>
                    </a:cubicBezTo>
                    <a:cubicBezTo>
                      <a:pt x="108" y="154"/>
                      <a:pt x="62" y="154"/>
                      <a:pt x="15" y="154"/>
                    </a:cubicBezTo>
                    <a:cubicBezTo>
                      <a:pt x="10" y="154"/>
                      <a:pt x="0" y="154"/>
                      <a:pt x="0" y="164"/>
                    </a:cubicBezTo>
                    <a:cubicBezTo>
                      <a:pt x="0" y="173"/>
                      <a:pt x="10" y="173"/>
                      <a:pt x="15" y="173"/>
                    </a:cubicBezTo>
                    <a:cubicBezTo>
                      <a:pt x="62" y="173"/>
                      <a:pt x="108" y="173"/>
                      <a:pt x="154" y="173"/>
                    </a:cubicBezTo>
                    <a:cubicBezTo>
                      <a:pt x="154" y="220"/>
                      <a:pt x="154" y="266"/>
                      <a:pt x="154" y="312"/>
                    </a:cubicBezTo>
                    <a:cubicBezTo>
                      <a:pt x="154" y="319"/>
                      <a:pt x="154" y="327"/>
                      <a:pt x="164" y="327"/>
                    </a:cubicBezTo>
                    <a:cubicBezTo>
                      <a:pt x="174" y="327"/>
                      <a:pt x="174" y="319"/>
                      <a:pt x="174" y="312"/>
                    </a:cubicBezTo>
                    <a:cubicBezTo>
                      <a:pt x="174" y="266"/>
                      <a:pt x="174" y="220"/>
                      <a:pt x="174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" name="Freeform: Shape 227"/>
              <p:cNvSpPr/>
              <p:nvPr/>
            </p:nvSpPr>
            <p:spPr>
              <a:xfrm>
                <a:off x="5867640" y="2398320"/>
                <a:ext cx="232920" cy="24516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87">
                    <a:moveTo>
                      <a:pt x="595" y="687"/>
                    </a:moveTo>
                    <a:cubicBezTo>
                      <a:pt x="614" y="634"/>
                      <a:pt x="634" y="582"/>
                      <a:pt x="653" y="530"/>
                    </a:cubicBezTo>
                    <a:cubicBezTo>
                      <a:pt x="650" y="530"/>
                      <a:pt x="646" y="530"/>
                      <a:pt x="642" y="530"/>
                    </a:cubicBezTo>
                    <a:cubicBezTo>
                      <a:pt x="623" y="580"/>
                      <a:pt x="571" y="614"/>
                      <a:pt x="513" y="629"/>
                    </a:cubicBezTo>
                    <a:cubicBezTo>
                      <a:pt x="504" y="631"/>
                      <a:pt x="455" y="645"/>
                      <a:pt x="361" y="645"/>
                    </a:cubicBezTo>
                    <a:cubicBezTo>
                      <a:pt x="262" y="645"/>
                      <a:pt x="163" y="645"/>
                      <a:pt x="64" y="645"/>
                    </a:cubicBezTo>
                    <a:cubicBezTo>
                      <a:pt x="148" y="547"/>
                      <a:pt x="231" y="449"/>
                      <a:pt x="315" y="351"/>
                    </a:cubicBezTo>
                    <a:cubicBezTo>
                      <a:pt x="317" y="347"/>
                      <a:pt x="319" y="345"/>
                      <a:pt x="319" y="343"/>
                    </a:cubicBezTo>
                    <a:cubicBezTo>
                      <a:pt x="318" y="340"/>
                      <a:pt x="319" y="341"/>
                      <a:pt x="316" y="336"/>
                    </a:cubicBezTo>
                    <a:cubicBezTo>
                      <a:pt x="239" y="231"/>
                      <a:pt x="163" y="127"/>
                      <a:pt x="86" y="22"/>
                    </a:cubicBezTo>
                    <a:cubicBezTo>
                      <a:pt x="176" y="22"/>
                      <a:pt x="266" y="22"/>
                      <a:pt x="355" y="22"/>
                    </a:cubicBezTo>
                    <a:cubicBezTo>
                      <a:pt x="422" y="22"/>
                      <a:pt x="467" y="29"/>
                      <a:pt x="471" y="31"/>
                    </a:cubicBezTo>
                    <a:cubicBezTo>
                      <a:pt x="498" y="35"/>
                      <a:pt x="540" y="43"/>
                      <a:pt x="579" y="67"/>
                    </a:cubicBezTo>
                    <a:cubicBezTo>
                      <a:pt x="592" y="75"/>
                      <a:pt x="625" y="98"/>
                      <a:pt x="642" y="137"/>
                    </a:cubicBezTo>
                    <a:cubicBezTo>
                      <a:pt x="646" y="137"/>
                      <a:pt x="650" y="137"/>
                      <a:pt x="653" y="137"/>
                    </a:cubicBezTo>
                    <a:cubicBezTo>
                      <a:pt x="634" y="91"/>
                      <a:pt x="614" y="46"/>
                      <a:pt x="595" y="0"/>
                    </a:cubicBezTo>
                    <a:cubicBezTo>
                      <a:pt x="401" y="0"/>
                      <a:pt x="207" y="0"/>
                      <a:pt x="14" y="0"/>
                    </a:cubicBezTo>
                    <a:cubicBezTo>
                      <a:pt x="1" y="0"/>
                      <a:pt x="1" y="0"/>
                      <a:pt x="0" y="3"/>
                    </a:cubicBezTo>
                    <a:cubicBezTo>
                      <a:pt x="0" y="4"/>
                      <a:pt x="0" y="14"/>
                      <a:pt x="0" y="19"/>
                    </a:cubicBezTo>
                    <a:cubicBezTo>
                      <a:pt x="86" y="138"/>
                      <a:pt x="173" y="256"/>
                      <a:pt x="260" y="375"/>
                    </a:cubicBezTo>
                    <a:cubicBezTo>
                      <a:pt x="175" y="474"/>
                      <a:pt x="90" y="573"/>
                      <a:pt x="5" y="673"/>
                    </a:cubicBezTo>
                    <a:cubicBezTo>
                      <a:pt x="0" y="678"/>
                      <a:pt x="2" y="678"/>
                      <a:pt x="0" y="681"/>
                    </a:cubicBezTo>
                    <a:cubicBezTo>
                      <a:pt x="0" y="687"/>
                      <a:pt x="4" y="687"/>
                      <a:pt x="14" y="687"/>
                    </a:cubicBezTo>
                    <a:cubicBezTo>
                      <a:pt x="207" y="687"/>
                      <a:pt x="401" y="687"/>
                      <a:pt x="595" y="6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5" name="Freeform: Shape 228"/>
              <p:cNvSpPr/>
              <p:nvPr/>
            </p:nvSpPr>
            <p:spPr>
              <a:xfrm>
                <a:off x="5966280" y="2692440"/>
                <a:ext cx="35280" cy="8136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232">
                    <a:moveTo>
                      <a:pt x="95" y="14"/>
                    </a:moveTo>
                    <a:cubicBezTo>
                      <a:pt x="95" y="8"/>
                      <a:pt x="91" y="0"/>
                      <a:pt x="81" y="0"/>
                    </a:cubicBezTo>
                    <a:cubicBezTo>
                      <a:pt x="71" y="0"/>
                      <a:pt x="62" y="10"/>
                      <a:pt x="62" y="19"/>
                    </a:cubicBezTo>
                    <a:cubicBezTo>
                      <a:pt x="62" y="25"/>
                      <a:pt x="66" y="32"/>
                      <a:pt x="76" y="32"/>
                    </a:cubicBezTo>
                    <a:cubicBezTo>
                      <a:pt x="85" y="32"/>
                      <a:pt x="95" y="22"/>
                      <a:pt x="95" y="14"/>
                    </a:cubicBezTo>
                    <a:moveTo>
                      <a:pt x="25" y="189"/>
                    </a:moveTo>
                    <a:cubicBezTo>
                      <a:pt x="24" y="193"/>
                      <a:pt x="21" y="197"/>
                      <a:pt x="21" y="203"/>
                    </a:cubicBezTo>
                    <a:cubicBezTo>
                      <a:pt x="21" y="218"/>
                      <a:pt x="35" y="232"/>
                      <a:pt x="55" y="232"/>
                    </a:cubicBezTo>
                    <a:cubicBezTo>
                      <a:pt x="88" y="232"/>
                      <a:pt x="104" y="184"/>
                      <a:pt x="104" y="179"/>
                    </a:cubicBezTo>
                    <a:cubicBezTo>
                      <a:pt x="104" y="175"/>
                      <a:pt x="99" y="175"/>
                      <a:pt x="98" y="175"/>
                    </a:cubicBezTo>
                    <a:cubicBezTo>
                      <a:pt x="94" y="175"/>
                      <a:pt x="94" y="176"/>
                      <a:pt x="92" y="180"/>
                    </a:cubicBezTo>
                    <a:cubicBezTo>
                      <a:pt x="84" y="208"/>
                      <a:pt x="69" y="222"/>
                      <a:pt x="56" y="222"/>
                    </a:cubicBezTo>
                    <a:cubicBezTo>
                      <a:pt x="49" y="222"/>
                      <a:pt x="46" y="218"/>
                      <a:pt x="46" y="210"/>
                    </a:cubicBezTo>
                    <a:cubicBezTo>
                      <a:pt x="46" y="203"/>
                      <a:pt x="49" y="196"/>
                      <a:pt x="52" y="189"/>
                    </a:cubicBezTo>
                    <a:cubicBezTo>
                      <a:pt x="56" y="179"/>
                      <a:pt x="59" y="169"/>
                      <a:pt x="63" y="161"/>
                    </a:cubicBezTo>
                    <a:cubicBezTo>
                      <a:pt x="66" y="152"/>
                      <a:pt x="78" y="122"/>
                      <a:pt x="80" y="117"/>
                    </a:cubicBezTo>
                    <a:cubicBezTo>
                      <a:pt x="81" y="113"/>
                      <a:pt x="83" y="109"/>
                      <a:pt x="83" y="106"/>
                    </a:cubicBezTo>
                    <a:cubicBezTo>
                      <a:pt x="83" y="89"/>
                      <a:pt x="69" y="77"/>
                      <a:pt x="49" y="77"/>
                    </a:cubicBezTo>
                    <a:cubicBezTo>
                      <a:pt x="15" y="77"/>
                      <a:pt x="0" y="123"/>
                      <a:pt x="0" y="130"/>
                    </a:cubicBezTo>
                    <a:cubicBezTo>
                      <a:pt x="0" y="134"/>
                      <a:pt x="4" y="134"/>
                      <a:pt x="6" y="134"/>
                    </a:cubicBezTo>
                    <a:cubicBezTo>
                      <a:pt x="10" y="134"/>
                      <a:pt x="11" y="133"/>
                      <a:pt x="11" y="129"/>
                    </a:cubicBezTo>
                    <a:cubicBezTo>
                      <a:pt x="21" y="99"/>
                      <a:pt x="35" y="87"/>
                      <a:pt x="49" y="87"/>
                    </a:cubicBezTo>
                    <a:cubicBezTo>
                      <a:pt x="55" y="87"/>
                      <a:pt x="57" y="89"/>
                      <a:pt x="57" y="98"/>
                    </a:cubicBezTo>
                    <a:cubicBezTo>
                      <a:pt x="57" y="106"/>
                      <a:pt x="55" y="112"/>
                      <a:pt x="46" y="133"/>
                    </a:cubicBezTo>
                    <a:cubicBezTo>
                      <a:pt x="39" y="151"/>
                      <a:pt x="32" y="170"/>
                      <a:pt x="25" y="1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6" name="Freeform: Shape 229"/>
              <p:cNvSpPr/>
              <p:nvPr/>
            </p:nvSpPr>
            <p:spPr>
              <a:xfrm>
                <a:off x="6152760" y="2325240"/>
                <a:ext cx="154440" cy="3906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091">
                    <a:moveTo>
                      <a:pt x="24" y="1070"/>
                    </a:moveTo>
                    <a:cubicBezTo>
                      <a:pt x="39" y="1069"/>
                      <a:pt x="47" y="1058"/>
                      <a:pt x="47" y="1045"/>
                    </a:cubicBezTo>
                    <a:cubicBezTo>
                      <a:pt x="47" y="1030"/>
                      <a:pt x="35" y="1021"/>
                      <a:pt x="24" y="1021"/>
                    </a:cubicBezTo>
                    <a:cubicBezTo>
                      <a:pt x="12" y="1021"/>
                      <a:pt x="0" y="1028"/>
                      <a:pt x="0" y="1046"/>
                    </a:cubicBezTo>
                    <a:cubicBezTo>
                      <a:pt x="0" y="1072"/>
                      <a:pt x="24" y="1091"/>
                      <a:pt x="54" y="1091"/>
                    </a:cubicBezTo>
                    <a:cubicBezTo>
                      <a:pt x="129" y="1091"/>
                      <a:pt x="157" y="976"/>
                      <a:pt x="192" y="834"/>
                    </a:cubicBezTo>
                    <a:cubicBezTo>
                      <a:pt x="229" y="678"/>
                      <a:pt x="262" y="522"/>
                      <a:pt x="288" y="365"/>
                    </a:cubicBezTo>
                    <a:cubicBezTo>
                      <a:pt x="306" y="260"/>
                      <a:pt x="325" y="162"/>
                      <a:pt x="341" y="98"/>
                    </a:cubicBezTo>
                    <a:cubicBezTo>
                      <a:pt x="347" y="74"/>
                      <a:pt x="364" y="11"/>
                      <a:pt x="383" y="11"/>
                    </a:cubicBezTo>
                    <a:cubicBezTo>
                      <a:pt x="399" y="11"/>
                      <a:pt x="411" y="21"/>
                      <a:pt x="413" y="22"/>
                    </a:cubicBezTo>
                    <a:cubicBezTo>
                      <a:pt x="396" y="24"/>
                      <a:pt x="388" y="34"/>
                      <a:pt x="388" y="46"/>
                    </a:cubicBezTo>
                    <a:cubicBezTo>
                      <a:pt x="388" y="63"/>
                      <a:pt x="400" y="70"/>
                      <a:pt x="411" y="70"/>
                    </a:cubicBezTo>
                    <a:cubicBezTo>
                      <a:pt x="424" y="70"/>
                      <a:pt x="435" y="63"/>
                      <a:pt x="435" y="46"/>
                    </a:cubicBezTo>
                    <a:cubicBezTo>
                      <a:pt x="435" y="20"/>
                      <a:pt x="409" y="0"/>
                      <a:pt x="382" y="0"/>
                    </a:cubicBezTo>
                    <a:cubicBezTo>
                      <a:pt x="344" y="0"/>
                      <a:pt x="318" y="53"/>
                      <a:pt x="290" y="154"/>
                    </a:cubicBezTo>
                    <a:cubicBezTo>
                      <a:pt x="288" y="159"/>
                      <a:pt x="222" y="406"/>
                      <a:pt x="168" y="727"/>
                    </a:cubicBezTo>
                    <a:cubicBezTo>
                      <a:pt x="155" y="803"/>
                      <a:pt x="141" y="884"/>
                      <a:pt x="124" y="953"/>
                    </a:cubicBezTo>
                    <a:cubicBezTo>
                      <a:pt x="116" y="989"/>
                      <a:pt x="94" y="1081"/>
                      <a:pt x="53" y="1081"/>
                    </a:cubicBezTo>
                    <a:cubicBezTo>
                      <a:pt x="35" y="1081"/>
                      <a:pt x="33" y="1074"/>
                      <a:pt x="24" y="1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7" name="Freeform: Shape 230"/>
              <p:cNvSpPr/>
              <p:nvPr/>
            </p:nvSpPr>
            <p:spPr>
              <a:xfrm>
                <a:off x="6356160" y="2442960"/>
                <a:ext cx="82080" cy="12276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47">
                    <a:moveTo>
                      <a:pt x="234" y="6"/>
                    </a:moveTo>
                    <a:cubicBezTo>
                      <a:pt x="232" y="4"/>
                      <a:pt x="234" y="0"/>
                      <a:pt x="229" y="0"/>
                    </a:cubicBezTo>
                    <a:cubicBezTo>
                      <a:pt x="220" y="0"/>
                      <a:pt x="174" y="6"/>
                      <a:pt x="166" y="6"/>
                    </a:cubicBezTo>
                    <a:cubicBezTo>
                      <a:pt x="161" y="7"/>
                      <a:pt x="159" y="9"/>
                      <a:pt x="159" y="16"/>
                    </a:cubicBezTo>
                    <a:cubicBezTo>
                      <a:pt x="159" y="21"/>
                      <a:pt x="163" y="21"/>
                      <a:pt x="171" y="21"/>
                    </a:cubicBezTo>
                    <a:cubicBezTo>
                      <a:pt x="195" y="21"/>
                      <a:pt x="195" y="26"/>
                      <a:pt x="195" y="30"/>
                    </a:cubicBezTo>
                    <a:cubicBezTo>
                      <a:pt x="194" y="33"/>
                      <a:pt x="194" y="36"/>
                      <a:pt x="194" y="39"/>
                    </a:cubicBezTo>
                    <a:cubicBezTo>
                      <a:pt x="184" y="78"/>
                      <a:pt x="174" y="117"/>
                      <a:pt x="164" y="156"/>
                    </a:cubicBezTo>
                    <a:cubicBezTo>
                      <a:pt x="156" y="137"/>
                      <a:pt x="142" y="125"/>
                      <a:pt x="119" y="125"/>
                    </a:cubicBezTo>
                    <a:cubicBezTo>
                      <a:pt x="62" y="125"/>
                      <a:pt x="0" y="198"/>
                      <a:pt x="0" y="269"/>
                    </a:cubicBezTo>
                    <a:cubicBezTo>
                      <a:pt x="0" y="315"/>
                      <a:pt x="27" y="347"/>
                      <a:pt x="66" y="347"/>
                    </a:cubicBezTo>
                    <a:cubicBezTo>
                      <a:pt x="76" y="347"/>
                      <a:pt x="100" y="346"/>
                      <a:pt x="129" y="311"/>
                    </a:cubicBezTo>
                    <a:cubicBezTo>
                      <a:pt x="133" y="330"/>
                      <a:pt x="152" y="347"/>
                      <a:pt x="174" y="347"/>
                    </a:cubicBezTo>
                    <a:cubicBezTo>
                      <a:pt x="192" y="347"/>
                      <a:pt x="203" y="336"/>
                      <a:pt x="210" y="321"/>
                    </a:cubicBezTo>
                    <a:cubicBezTo>
                      <a:pt x="219" y="302"/>
                      <a:pt x="226" y="273"/>
                      <a:pt x="226" y="272"/>
                    </a:cubicBezTo>
                    <a:cubicBezTo>
                      <a:pt x="226" y="266"/>
                      <a:pt x="222" y="266"/>
                      <a:pt x="220" y="266"/>
                    </a:cubicBezTo>
                    <a:cubicBezTo>
                      <a:pt x="215" y="266"/>
                      <a:pt x="215" y="269"/>
                      <a:pt x="213" y="276"/>
                    </a:cubicBezTo>
                    <a:cubicBezTo>
                      <a:pt x="205" y="308"/>
                      <a:pt x="196" y="336"/>
                      <a:pt x="175" y="336"/>
                    </a:cubicBezTo>
                    <a:cubicBezTo>
                      <a:pt x="163" y="336"/>
                      <a:pt x="161" y="323"/>
                      <a:pt x="161" y="314"/>
                    </a:cubicBezTo>
                    <a:cubicBezTo>
                      <a:pt x="161" y="302"/>
                      <a:pt x="161" y="298"/>
                      <a:pt x="164" y="290"/>
                    </a:cubicBezTo>
                    <a:cubicBezTo>
                      <a:pt x="187" y="195"/>
                      <a:pt x="211" y="101"/>
                      <a:pt x="234" y="6"/>
                    </a:cubicBezTo>
                    <a:moveTo>
                      <a:pt x="132" y="283"/>
                    </a:moveTo>
                    <a:cubicBezTo>
                      <a:pt x="129" y="293"/>
                      <a:pt x="129" y="293"/>
                      <a:pt x="122" y="301"/>
                    </a:cubicBezTo>
                    <a:cubicBezTo>
                      <a:pt x="101" y="329"/>
                      <a:pt x="80" y="336"/>
                      <a:pt x="68" y="336"/>
                    </a:cubicBezTo>
                    <a:cubicBezTo>
                      <a:pt x="42" y="336"/>
                      <a:pt x="35" y="309"/>
                      <a:pt x="35" y="290"/>
                    </a:cubicBezTo>
                    <a:cubicBezTo>
                      <a:pt x="35" y="266"/>
                      <a:pt x="51" y="205"/>
                      <a:pt x="62" y="182"/>
                    </a:cubicBezTo>
                    <a:cubicBezTo>
                      <a:pt x="77" y="154"/>
                      <a:pt x="100" y="136"/>
                      <a:pt x="119" y="136"/>
                    </a:cubicBezTo>
                    <a:cubicBezTo>
                      <a:pt x="152" y="136"/>
                      <a:pt x="159" y="176"/>
                      <a:pt x="159" y="179"/>
                    </a:cubicBezTo>
                    <a:cubicBezTo>
                      <a:pt x="159" y="183"/>
                      <a:pt x="157" y="185"/>
                      <a:pt x="157" y="186"/>
                    </a:cubicBezTo>
                    <a:cubicBezTo>
                      <a:pt x="149" y="219"/>
                      <a:pt x="140" y="251"/>
                      <a:pt x="132" y="2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8" name="Freeform: Shape 231"/>
              <p:cNvSpPr/>
              <p:nvPr/>
            </p:nvSpPr>
            <p:spPr>
              <a:xfrm>
                <a:off x="6450120" y="2442960"/>
                <a:ext cx="90000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346">
                    <a:moveTo>
                      <a:pt x="131" y="19"/>
                    </a:moveTo>
                    <a:cubicBezTo>
                      <a:pt x="133" y="12"/>
                      <a:pt x="132" y="13"/>
                      <a:pt x="133" y="10"/>
                    </a:cubicBezTo>
                    <a:cubicBezTo>
                      <a:pt x="133" y="3"/>
                      <a:pt x="127" y="0"/>
                      <a:pt x="123" y="0"/>
                    </a:cubicBezTo>
                    <a:cubicBezTo>
                      <a:pt x="120" y="0"/>
                      <a:pt x="120" y="0"/>
                      <a:pt x="119" y="2"/>
                    </a:cubicBezTo>
                    <a:cubicBezTo>
                      <a:pt x="98" y="3"/>
                      <a:pt x="77" y="4"/>
                      <a:pt x="56" y="5"/>
                    </a:cubicBezTo>
                    <a:cubicBezTo>
                      <a:pt x="49" y="5"/>
                      <a:pt x="40" y="6"/>
                      <a:pt x="40" y="19"/>
                    </a:cubicBezTo>
                    <a:cubicBezTo>
                      <a:pt x="40" y="28"/>
                      <a:pt x="49" y="28"/>
                      <a:pt x="53" y="28"/>
                    </a:cubicBezTo>
                    <a:cubicBezTo>
                      <a:pt x="58" y="28"/>
                      <a:pt x="67" y="28"/>
                      <a:pt x="72" y="28"/>
                    </a:cubicBezTo>
                    <a:cubicBezTo>
                      <a:pt x="49" y="123"/>
                      <a:pt x="26" y="218"/>
                      <a:pt x="2" y="312"/>
                    </a:cubicBezTo>
                    <a:cubicBezTo>
                      <a:pt x="2" y="314"/>
                      <a:pt x="0" y="322"/>
                      <a:pt x="0" y="323"/>
                    </a:cubicBezTo>
                    <a:cubicBezTo>
                      <a:pt x="0" y="336"/>
                      <a:pt x="9" y="346"/>
                      <a:pt x="23" y="346"/>
                    </a:cubicBezTo>
                    <a:cubicBezTo>
                      <a:pt x="33" y="346"/>
                      <a:pt x="47" y="342"/>
                      <a:pt x="54" y="326"/>
                    </a:cubicBezTo>
                    <a:cubicBezTo>
                      <a:pt x="56" y="322"/>
                      <a:pt x="63" y="293"/>
                      <a:pt x="77" y="237"/>
                    </a:cubicBezTo>
                    <a:cubicBezTo>
                      <a:pt x="86" y="237"/>
                      <a:pt x="128" y="244"/>
                      <a:pt x="128" y="273"/>
                    </a:cubicBezTo>
                    <a:cubicBezTo>
                      <a:pt x="128" y="276"/>
                      <a:pt x="128" y="277"/>
                      <a:pt x="127" y="283"/>
                    </a:cubicBezTo>
                    <a:cubicBezTo>
                      <a:pt x="126" y="290"/>
                      <a:pt x="126" y="290"/>
                      <a:pt x="126" y="296"/>
                    </a:cubicBezTo>
                    <a:cubicBezTo>
                      <a:pt x="126" y="328"/>
                      <a:pt x="156" y="346"/>
                      <a:pt x="189" y="346"/>
                    </a:cubicBezTo>
                    <a:cubicBezTo>
                      <a:pt x="238" y="346"/>
                      <a:pt x="256" y="273"/>
                      <a:pt x="256" y="269"/>
                    </a:cubicBezTo>
                    <a:cubicBezTo>
                      <a:pt x="256" y="262"/>
                      <a:pt x="249" y="262"/>
                      <a:pt x="245" y="262"/>
                    </a:cubicBezTo>
                    <a:cubicBezTo>
                      <a:pt x="235" y="262"/>
                      <a:pt x="235" y="263"/>
                      <a:pt x="232" y="272"/>
                    </a:cubicBezTo>
                    <a:cubicBezTo>
                      <a:pt x="228" y="286"/>
                      <a:pt x="217" y="328"/>
                      <a:pt x="191" y="328"/>
                    </a:cubicBezTo>
                    <a:cubicBezTo>
                      <a:pt x="183" y="328"/>
                      <a:pt x="179" y="323"/>
                      <a:pt x="179" y="309"/>
                    </a:cubicBezTo>
                    <a:cubicBezTo>
                      <a:pt x="179" y="304"/>
                      <a:pt x="179" y="294"/>
                      <a:pt x="182" y="283"/>
                    </a:cubicBezTo>
                    <a:cubicBezTo>
                      <a:pt x="184" y="277"/>
                      <a:pt x="184" y="275"/>
                      <a:pt x="184" y="272"/>
                    </a:cubicBezTo>
                    <a:cubicBezTo>
                      <a:pt x="184" y="230"/>
                      <a:pt x="134" y="221"/>
                      <a:pt x="99" y="219"/>
                    </a:cubicBezTo>
                    <a:cubicBezTo>
                      <a:pt x="103" y="214"/>
                      <a:pt x="116" y="207"/>
                      <a:pt x="142" y="181"/>
                    </a:cubicBezTo>
                    <a:cubicBezTo>
                      <a:pt x="180" y="143"/>
                      <a:pt x="201" y="137"/>
                      <a:pt x="215" y="137"/>
                    </a:cubicBezTo>
                    <a:cubicBezTo>
                      <a:pt x="225" y="137"/>
                      <a:pt x="224" y="141"/>
                      <a:pt x="228" y="143"/>
                    </a:cubicBezTo>
                    <a:cubicBezTo>
                      <a:pt x="204" y="147"/>
                      <a:pt x="194" y="167"/>
                      <a:pt x="194" y="179"/>
                    </a:cubicBezTo>
                    <a:cubicBezTo>
                      <a:pt x="194" y="189"/>
                      <a:pt x="203" y="202"/>
                      <a:pt x="219" y="202"/>
                    </a:cubicBezTo>
                    <a:cubicBezTo>
                      <a:pt x="228" y="202"/>
                      <a:pt x="254" y="195"/>
                      <a:pt x="254" y="160"/>
                    </a:cubicBezTo>
                    <a:cubicBezTo>
                      <a:pt x="254" y="135"/>
                      <a:pt x="239" y="119"/>
                      <a:pt x="217" y="119"/>
                    </a:cubicBezTo>
                    <a:cubicBezTo>
                      <a:pt x="187" y="119"/>
                      <a:pt x="161" y="142"/>
                      <a:pt x="131" y="170"/>
                    </a:cubicBezTo>
                    <a:cubicBezTo>
                      <a:pt x="126" y="175"/>
                      <a:pt x="103" y="198"/>
                      <a:pt x="84" y="207"/>
                    </a:cubicBezTo>
                    <a:cubicBezTo>
                      <a:pt x="100" y="144"/>
                      <a:pt x="115" y="81"/>
                      <a:pt x="13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9" name="Freeform: Shape 232"/>
              <p:cNvSpPr/>
              <p:nvPr/>
            </p:nvSpPr>
            <p:spPr>
              <a:xfrm>
                <a:off x="6558840" y="2487960"/>
                <a:ext cx="97200" cy="7776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22">
                    <a:moveTo>
                      <a:pt x="214" y="101"/>
                    </a:moveTo>
                    <a:cubicBezTo>
                      <a:pt x="214" y="24"/>
                      <a:pt x="168" y="0"/>
                      <a:pt x="132" y="0"/>
                    </a:cubicBezTo>
                    <a:cubicBezTo>
                      <a:pt x="64" y="0"/>
                      <a:pt x="0" y="70"/>
                      <a:pt x="0" y="140"/>
                    </a:cubicBezTo>
                    <a:cubicBezTo>
                      <a:pt x="0" y="184"/>
                      <a:pt x="29" y="222"/>
                      <a:pt x="80" y="222"/>
                    </a:cubicBezTo>
                    <a:cubicBezTo>
                      <a:pt x="111" y="222"/>
                      <a:pt x="146" y="211"/>
                      <a:pt x="183" y="180"/>
                    </a:cubicBezTo>
                    <a:cubicBezTo>
                      <a:pt x="190" y="207"/>
                      <a:pt x="206" y="222"/>
                      <a:pt x="228" y="222"/>
                    </a:cubicBezTo>
                    <a:cubicBezTo>
                      <a:pt x="255" y="222"/>
                      <a:pt x="269" y="196"/>
                      <a:pt x="269" y="187"/>
                    </a:cubicBezTo>
                    <a:cubicBezTo>
                      <a:pt x="269" y="184"/>
                      <a:pt x="266" y="183"/>
                      <a:pt x="263" y="183"/>
                    </a:cubicBezTo>
                    <a:cubicBezTo>
                      <a:pt x="260" y="183"/>
                      <a:pt x="259" y="184"/>
                      <a:pt x="258" y="187"/>
                    </a:cubicBezTo>
                    <a:cubicBezTo>
                      <a:pt x="248" y="211"/>
                      <a:pt x="231" y="211"/>
                      <a:pt x="230" y="211"/>
                    </a:cubicBezTo>
                    <a:cubicBezTo>
                      <a:pt x="214" y="211"/>
                      <a:pt x="214" y="173"/>
                      <a:pt x="214" y="161"/>
                    </a:cubicBezTo>
                    <a:cubicBezTo>
                      <a:pt x="214" y="151"/>
                      <a:pt x="214" y="150"/>
                      <a:pt x="220" y="144"/>
                    </a:cubicBezTo>
                    <a:cubicBezTo>
                      <a:pt x="266" y="87"/>
                      <a:pt x="257" y="67"/>
                      <a:pt x="276" y="29"/>
                    </a:cubicBezTo>
                    <a:cubicBezTo>
                      <a:pt x="276" y="28"/>
                      <a:pt x="276" y="24"/>
                      <a:pt x="270" y="24"/>
                    </a:cubicBezTo>
                    <a:cubicBezTo>
                      <a:pt x="265" y="24"/>
                      <a:pt x="265" y="25"/>
                      <a:pt x="263" y="33"/>
                    </a:cubicBezTo>
                    <a:cubicBezTo>
                      <a:pt x="253" y="66"/>
                      <a:pt x="238" y="102"/>
                      <a:pt x="214" y="131"/>
                    </a:cubicBezTo>
                    <a:cubicBezTo>
                      <a:pt x="214" y="121"/>
                      <a:pt x="214" y="111"/>
                      <a:pt x="214" y="101"/>
                    </a:cubicBezTo>
                    <a:moveTo>
                      <a:pt x="182" y="168"/>
                    </a:moveTo>
                    <a:cubicBezTo>
                      <a:pt x="139" y="205"/>
                      <a:pt x="101" y="211"/>
                      <a:pt x="81" y="211"/>
                    </a:cubicBezTo>
                    <a:cubicBezTo>
                      <a:pt x="50" y="211"/>
                      <a:pt x="36" y="189"/>
                      <a:pt x="36" y="158"/>
                    </a:cubicBezTo>
                    <a:cubicBezTo>
                      <a:pt x="36" y="134"/>
                      <a:pt x="49" y="81"/>
                      <a:pt x="64" y="56"/>
                    </a:cubicBezTo>
                    <a:cubicBezTo>
                      <a:pt x="88" y="19"/>
                      <a:pt x="115" y="11"/>
                      <a:pt x="132" y="11"/>
                    </a:cubicBezTo>
                    <a:cubicBezTo>
                      <a:pt x="181" y="11"/>
                      <a:pt x="181" y="75"/>
                      <a:pt x="181" y="113"/>
                    </a:cubicBezTo>
                    <a:cubicBezTo>
                      <a:pt x="181" y="131"/>
                      <a:pt x="181" y="159"/>
                      <a:pt x="182" y="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" name="Freeform: Shape 233"/>
              <p:cNvSpPr/>
              <p:nvPr/>
            </p:nvSpPr>
            <p:spPr>
              <a:xfrm>
                <a:off x="6673680" y="2407320"/>
                <a:ext cx="6948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41">
                    <a:moveTo>
                      <a:pt x="77" y="151"/>
                    </a:moveTo>
                    <a:cubicBezTo>
                      <a:pt x="90" y="144"/>
                      <a:pt x="105" y="129"/>
                      <a:pt x="116" y="120"/>
                    </a:cubicBezTo>
                    <a:cubicBezTo>
                      <a:pt x="128" y="111"/>
                      <a:pt x="144" y="98"/>
                      <a:pt x="163" y="98"/>
                    </a:cubicBezTo>
                    <a:cubicBezTo>
                      <a:pt x="164" y="98"/>
                      <a:pt x="168" y="98"/>
                      <a:pt x="170" y="104"/>
                    </a:cubicBezTo>
                    <a:cubicBezTo>
                      <a:pt x="153" y="106"/>
                      <a:pt x="146" y="122"/>
                      <a:pt x="146" y="130"/>
                    </a:cubicBezTo>
                    <a:cubicBezTo>
                      <a:pt x="146" y="141"/>
                      <a:pt x="154" y="148"/>
                      <a:pt x="165" y="148"/>
                    </a:cubicBezTo>
                    <a:cubicBezTo>
                      <a:pt x="175" y="148"/>
                      <a:pt x="193" y="141"/>
                      <a:pt x="193" y="115"/>
                    </a:cubicBezTo>
                    <a:cubicBezTo>
                      <a:pt x="193" y="99"/>
                      <a:pt x="184" y="83"/>
                      <a:pt x="163" y="83"/>
                    </a:cubicBezTo>
                    <a:cubicBezTo>
                      <a:pt x="137" y="83"/>
                      <a:pt x="115" y="102"/>
                      <a:pt x="98" y="118"/>
                    </a:cubicBezTo>
                    <a:cubicBezTo>
                      <a:pt x="83" y="130"/>
                      <a:pt x="73" y="137"/>
                      <a:pt x="62" y="144"/>
                    </a:cubicBezTo>
                    <a:cubicBezTo>
                      <a:pt x="72" y="101"/>
                      <a:pt x="83" y="57"/>
                      <a:pt x="94" y="14"/>
                    </a:cubicBezTo>
                    <a:cubicBezTo>
                      <a:pt x="95" y="10"/>
                      <a:pt x="95" y="8"/>
                      <a:pt x="95" y="7"/>
                    </a:cubicBezTo>
                    <a:cubicBezTo>
                      <a:pt x="95" y="6"/>
                      <a:pt x="94" y="0"/>
                      <a:pt x="87" y="0"/>
                    </a:cubicBezTo>
                    <a:cubicBezTo>
                      <a:pt x="86" y="0"/>
                      <a:pt x="85" y="0"/>
                      <a:pt x="84" y="0"/>
                    </a:cubicBezTo>
                    <a:cubicBezTo>
                      <a:pt x="69" y="0"/>
                      <a:pt x="53" y="1"/>
                      <a:pt x="38" y="1"/>
                    </a:cubicBezTo>
                    <a:cubicBezTo>
                      <a:pt x="34" y="3"/>
                      <a:pt x="25" y="3"/>
                      <a:pt x="25" y="14"/>
                    </a:cubicBezTo>
                    <a:cubicBezTo>
                      <a:pt x="25" y="21"/>
                      <a:pt x="32" y="21"/>
                      <a:pt x="38" y="21"/>
                    </a:cubicBezTo>
                    <a:cubicBezTo>
                      <a:pt x="44" y="21"/>
                      <a:pt x="49" y="21"/>
                      <a:pt x="49" y="24"/>
                    </a:cubicBezTo>
                    <a:cubicBezTo>
                      <a:pt x="49" y="25"/>
                      <a:pt x="48" y="25"/>
                      <a:pt x="48" y="28"/>
                    </a:cubicBezTo>
                    <a:cubicBezTo>
                      <a:pt x="32" y="90"/>
                      <a:pt x="17" y="153"/>
                      <a:pt x="2" y="215"/>
                    </a:cubicBezTo>
                    <a:cubicBezTo>
                      <a:pt x="0" y="221"/>
                      <a:pt x="0" y="222"/>
                      <a:pt x="0" y="224"/>
                    </a:cubicBezTo>
                    <a:cubicBezTo>
                      <a:pt x="0" y="235"/>
                      <a:pt x="9" y="241"/>
                      <a:pt x="18" y="241"/>
                    </a:cubicBezTo>
                    <a:cubicBezTo>
                      <a:pt x="38" y="241"/>
                      <a:pt x="42" y="224"/>
                      <a:pt x="44" y="215"/>
                    </a:cubicBezTo>
                    <a:cubicBezTo>
                      <a:pt x="46" y="203"/>
                      <a:pt x="55" y="169"/>
                      <a:pt x="56" y="168"/>
                    </a:cubicBezTo>
                    <a:cubicBezTo>
                      <a:pt x="79" y="169"/>
                      <a:pt x="98" y="176"/>
                      <a:pt x="98" y="190"/>
                    </a:cubicBezTo>
                    <a:cubicBezTo>
                      <a:pt x="98" y="193"/>
                      <a:pt x="97" y="196"/>
                      <a:pt x="97" y="197"/>
                    </a:cubicBezTo>
                    <a:cubicBezTo>
                      <a:pt x="95" y="201"/>
                      <a:pt x="95" y="204"/>
                      <a:pt x="95" y="206"/>
                    </a:cubicBezTo>
                    <a:cubicBezTo>
                      <a:pt x="95" y="229"/>
                      <a:pt x="122" y="241"/>
                      <a:pt x="146" y="241"/>
                    </a:cubicBezTo>
                    <a:cubicBezTo>
                      <a:pt x="184" y="241"/>
                      <a:pt x="199" y="193"/>
                      <a:pt x="199" y="187"/>
                    </a:cubicBezTo>
                    <a:cubicBezTo>
                      <a:pt x="199" y="180"/>
                      <a:pt x="193" y="180"/>
                      <a:pt x="188" y="180"/>
                    </a:cubicBezTo>
                    <a:cubicBezTo>
                      <a:pt x="179" y="180"/>
                      <a:pt x="178" y="182"/>
                      <a:pt x="177" y="189"/>
                    </a:cubicBezTo>
                    <a:cubicBezTo>
                      <a:pt x="174" y="200"/>
                      <a:pt x="164" y="225"/>
                      <a:pt x="147" y="225"/>
                    </a:cubicBezTo>
                    <a:cubicBezTo>
                      <a:pt x="139" y="225"/>
                      <a:pt x="137" y="215"/>
                      <a:pt x="137" y="210"/>
                    </a:cubicBezTo>
                    <a:cubicBezTo>
                      <a:pt x="137" y="206"/>
                      <a:pt x="138" y="203"/>
                      <a:pt x="139" y="200"/>
                    </a:cubicBezTo>
                    <a:cubicBezTo>
                      <a:pt x="140" y="194"/>
                      <a:pt x="140" y="192"/>
                      <a:pt x="140" y="189"/>
                    </a:cubicBezTo>
                    <a:cubicBezTo>
                      <a:pt x="140" y="159"/>
                      <a:pt x="105" y="155"/>
                      <a:pt x="84" y="152"/>
                    </a:cubicBezTo>
                    <a:cubicBezTo>
                      <a:pt x="83" y="152"/>
                      <a:pt x="80" y="151"/>
                      <a:pt x="77" y="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" name="Freeform: Shape 234"/>
              <p:cNvSpPr/>
              <p:nvPr/>
            </p:nvSpPr>
            <p:spPr>
              <a:xfrm>
                <a:off x="6670800" y="2527560"/>
                <a:ext cx="3492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231">
                    <a:moveTo>
                      <a:pt x="95" y="13"/>
                    </a:moveTo>
                    <a:cubicBezTo>
                      <a:pt x="95" y="7"/>
                      <a:pt x="91" y="0"/>
                      <a:pt x="81" y="0"/>
                    </a:cubicBezTo>
                    <a:cubicBezTo>
                      <a:pt x="71" y="0"/>
                      <a:pt x="61" y="9"/>
                      <a:pt x="61" y="19"/>
                    </a:cubicBezTo>
                    <a:cubicBezTo>
                      <a:pt x="61" y="26"/>
                      <a:pt x="67" y="33"/>
                      <a:pt x="75" y="33"/>
                    </a:cubicBezTo>
                    <a:cubicBezTo>
                      <a:pt x="85" y="33"/>
                      <a:pt x="95" y="23"/>
                      <a:pt x="95" y="13"/>
                    </a:cubicBezTo>
                    <a:moveTo>
                      <a:pt x="25" y="188"/>
                    </a:moveTo>
                    <a:cubicBezTo>
                      <a:pt x="24" y="192"/>
                      <a:pt x="22" y="196"/>
                      <a:pt x="22" y="202"/>
                    </a:cubicBezTo>
                    <a:cubicBezTo>
                      <a:pt x="22" y="219"/>
                      <a:pt x="35" y="231"/>
                      <a:pt x="54" y="231"/>
                    </a:cubicBezTo>
                    <a:cubicBezTo>
                      <a:pt x="89" y="231"/>
                      <a:pt x="103" y="184"/>
                      <a:pt x="103" y="179"/>
                    </a:cubicBezTo>
                    <a:cubicBezTo>
                      <a:pt x="103" y="175"/>
                      <a:pt x="99" y="175"/>
                      <a:pt x="98" y="175"/>
                    </a:cubicBezTo>
                    <a:cubicBezTo>
                      <a:pt x="94" y="175"/>
                      <a:pt x="94" y="177"/>
                      <a:pt x="92" y="181"/>
                    </a:cubicBezTo>
                    <a:cubicBezTo>
                      <a:pt x="84" y="207"/>
                      <a:pt x="68" y="221"/>
                      <a:pt x="56" y="221"/>
                    </a:cubicBezTo>
                    <a:cubicBezTo>
                      <a:pt x="49" y="221"/>
                      <a:pt x="47" y="217"/>
                      <a:pt x="47" y="210"/>
                    </a:cubicBezTo>
                    <a:cubicBezTo>
                      <a:pt x="47" y="202"/>
                      <a:pt x="49" y="196"/>
                      <a:pt x="52" y="188"/>
                    </a:cubicBezTo>
                    <a:cubicBezTo>
                      <a:pt x="56" y="178"/>
                      <a:pt x="60" y="170"/>
                      <a:pt x="63" y="160"/>
                    </a:cubicBezTo>
                    <a:cubicBezTo>
                      <a:pt x="67" y="153"/>
                      <a:pt x="78" y="121"/>
                      <a:pt x="80" y="116"/>
                    </a:cubicBezTo>
                    <a:cubicBezTo>
                      <a:pt x="81" y="114"/>
                      <a:pt x="82" y="109"/>
                      <a:pt x="82" y="105"/>
                    </a:cubicBezTo>
                    <a:cubicBezTo>
                      <a:pt x="82" y="90"/>
                      <a:pt x="68" y="77"/>
                      <a:pt x="50" y="77"/>
                    </a:cubicBezTo>
                    <a:cubicBezTo>
                      <a:pt x="15" y="77"/>
                      <a:pt x="0" y="123"/>
                      <a:pt x="0" y="129"/>
                    </a:cubicBezTo>
                    <a:cubicBezTo>
                      <a:pt x="0" y="133"/>
                      <a:pt x="4" y="133"/>
                      <a:pt x="5" y="133"/>
                    </a:cubicBezTo>
                    <a:cubicBezTo>
                      <a:pt x="10" y="133"/>
                      <a:pt x="11" y="132"/>
                      <a:pt x="11" y="128"/>
                    </a:cubicBezTo>
                    <a:cubicBezTo>
                      <a:pt x="21" y="98"/>
                      <a:pt x="36" y="86"/>
                      <a:pt x="49" y="86"/>
                    </a:cubicBezTo>
                    <a:cubicBezTo>
                      <a:pt x="54" y="86"/>
                      <a:pt x="57" y="88"/>
                      <a:pt x="57" y="98"/>
                    </a:cubicBezTo>
                    <a:cubicBezTo>
                      <a:pt x="57" y="107"/>
                      <a:pt x="54" y="111"/>
                      <a:pt x="46" y="133"/>
                    </a:cubicBezTo>
                    <a:cubicBezTo>
                      <a:pt x="39" y="151"/>
                      <a:pt x="32" y="170"/>
                      <a:pt x="25" y="1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" name="Freeform: Shape 235"/>
              <p:cNvSpPr/>
              <p:nvPr/>
            </p:nvSpPr>
            <p:spPr>
              <a:xfrm>
                <a:off x="6778080" y="2433600"/>
                <a:ext cx="3852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91">
                    <a:moveTo>
                      <a:pt x="113" y="485"/>
                    </a:moveTo>
                    <a:cubicBezTo>
                      <a:pt x="113" y="484"/>
                      <a:pt x="113" y="484"/>
                      <a:pt x="105" y="475"/>
                    </a:cubicBezTo>
                    <a:cubicBezTo>
                      <a:pt x="45" y="412"/>
                      <a:pt x="28" y="320"/>
                      <a:pt x="28" y="245"/>
                    </a:cubicBezTo>
                    <a:cubicBezTo>
                      <a:pt x="28" y="159"/>
                      <a:pt x="47" y="74"/>
                      <a:pt x="108" y="12"/>
                    </a:cubicBezTo>
                    <a:cubicBezTo>
                      <a:pt x="113" y="7"/>
                      <a:pt x="113" y="5"/>
                      <a:pt x="113" y="4"/>
                    </a:cubicBezTo>
                    <a:cubicBezTo>
                      <a:pt x="113" y="1"/>
                      <a:pt x="112" y="0"/>
                      <a:pt x="109" y="0"/>
                    </a:cubicBezTo>
                    <a:cubicBezTo>
                      <a:pt x="103" y="0"/>
                      <a:pt x="60" y="33"/>
                      <a:pt x="31" y="95"/>
                    </a:cubicBezTo>
                    <a:cubicBezTo>
                      <a:pt x="5" y="149"/>
                      <a:pt x="0" y="204"/>
                      <a:pt x="0" y="245"/>
                    </a:cubicBezTo>
                    <a:cubicBezTo>
                      <a:pt x="0" y="284"/>
                      <a:pt x="5" y="342"/>
                      <a:pt x="32" y="398"/>
                    </a:cubicBezTo>
                    <a:cubicBezTo>
                      <a:pt x="61" y="459"/>
                      <a:pt x="103" y="491"/>
                      <a:pt x="109" y="491"/>
                    </a:cubicBezTo>
                    <a:cubicBezTo>
                      <a:pt x="112" y="491"/>
                      <a:pt x="113" y="489"/>
                      <a:pt x="113" y="4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" name="Freeform: Shape 236"/>
              <p:cNvSpPr/>
              <p:nvPr/>
            </p:nvSpPr>
            <p:spPr>
              <a:xfrm>
                <a:off x="6833520" y="2455200"/>
                <a:ext cx="52200" cy="11052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13">
                    <a:moveTo>
                      <a:pt x="89" y="112"/>
                    </a:moveTo>
                    <a:cubicBezTo>
                      <a:pt x="105" y="112"/>
                      <a:pt x="120" y="112"/>
                      <a:pt x="136" y="112"/>
                    </a:cubicBezTo>
                    <a:cubicBezTo>
                      <a:pt x="145" y="112"/>
                      <a:pt x="151" y="112"/>
                      <a:pt x="151" y="102"/>
                    </a:cubicBezTo>
                    <a:cubicBezTo>
                      <a:pt x="151" y="96"/>
                      <a:pt x="145" y="96"/>
                      <a:pt x="137" y="96"/>
                    </a:cubicBezTo>
                    <a:cubicBezTo>
                      <a:pt x="123" y="96"/>
                      <a:pt x="108" y="96"/>
                      <a:pt x="94" y="96"/>
                    </a:cubicBezTo>
                    <a:cubicBezTo>
                      <a:pt x="112" y="26"/>
                      <a:pt x="113" y="17"/>
                      <a:pt x="113" y="14"/>
                    </a:cubicBezTo>
                    <a:cubicBezTo>
                      <a:pt x="113" y="5"/>
                      <a:pt x="108" y="0"/>
                      <a:pt x="99" y="0"/>
                    </a:cubicBezTo>
                    <a:cubicBezTo>
                      <a:pt x="98" y="0"/>
                      <a:pt x="84" y="1"/>
                      <a:pt x="80" y="18"/>
                    </a:cubicBezTo>
                    <a:cubicBezTo>
                      <a:pt x="73" y="44"/>
                      <a:pt x="67" y="70"/>
                      <a:pt x="60" y="96"/>
                    </a:cubicBezTo>
                    <a:cubicBezTo>
                      <a:pt x="45" y="96"/>
                      <a:pt x="29" y="96"/>
                      <a:pt x="14" y="96"/>
                    </a:cubicBezTo>
                    <a:cubicBezTo>
                      <a:pt x="4" y="96"/>
                      <a:pt x="0" y="96"/>
                      <a:pt x="0" y="105"/>
                    </a:cubicBezTo>
                    <a:cubicBezTo>
                      <a:pt x="0" y="112"/>
                      <a:pt x="4" y="112"/>
                      <a:pt x="14" y="112"/>
                    </a:cubicBezTo>
                    <a:cubicBezTo>
                      <a:pt x="28" y="112"/>
                      <a:pt x="43" y="112"/>
                      <a:pt x="57" y="112"/>
                    </a:cubicBezTo>
                    <a:cubicBezTo>
                      <a:pt x="21" y="250"/>
                      <a:pt x="19" y="259"/>
                      <a:pt x="19" y="268"/>
                    </a:cubicBezTo>
                    <a:cubicBezTo>
                      <a:pt x="19" y="295"/>
                      <a:pt x="38" y="313"/>
                      <a:pt x="64" y="313"/>
                    </a:cubicBezTo>
                    <a:cubicBezTo>
                      <a:pt x="115" y="313"/>
                      <a:pt x="143" y="242"/>
                      <a:pt x="143" y="238"/>
                    </a:cubicBezTo>
                    <a:cubicBezTo>
                      <a:pt x="143" y="232"/>
                      <a:pt x="138" y="232"/>
                      <a:pt x="137" y="232"/>
                    </a:cubicBezTo>
                    <a:cubicBezTo>
                      <a:pt x="133" y="232"/>
                      <a:pt x="131" y="234"/>
                      <a:pt x="130" y="239"/>
                    </a:cubicBezTo>
                    <a:cubicBezTo>
                      <a:pt x="109" y="291"/>
                      <a:pt x="82" y="302"/>
                      <a:pt x="66" y="302"/>
                    </a:cubicBezTo>
                    <a:cubicBezTo>
                      <a:pt x="56" y="302"/>
                      <a:pt x="50" y="296"/>
                      <a:pt x="50" y="280"/>
                    </a:cubicBezTo>
                    <a:cubicBezTo>
                      <a:pt x="50" y="268"/>
                      <a:pt x="52" y="264"/>
                      <a:pt x="53" y="256"/>
                    </a:cubicBezTo>
                    <a:cubicBezTo>
                      <a:pt x="65" y="208"/>
                      <a:pt x="77" y="160"/>
                      <a:pt x="8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" name="Freeform: Shape 237"/>
              <p:cNvSpPr/>
              <p:nvPr/>
            </p:nvSpPr>
            <p:spPr>
              <a:xfrm>
                <a:off x="6903360" y="2433600"/>
                <a:ext cx="3888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91">
                    <a:moveTo>
                      <a:pt x="114" y="245"/>
                    </a:moveTo>
                    <a:cubicBezTo>
                      <a:pt x="114" y="207"/>
                      <a:pt x="108" y="147"/>
                      <a:pt x="82" y="92"/>
                    </a:cubicBezTo>
                    <a:cubicBezTo>
                      <a:pt x="52" y="32"/>
                      <a:pt x="10" y="0"/>
                      <a:pt x="5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5"/>
                      <a:pt x="0" y="7"/>
                      <a:pt x="9" y="15"/>
                    </a:cubicBezTo>
                    <a:cubicBezTo>
                      <a:pt x="58" y="64"/>
                      <a:pt x="86" y="142"/>
                      <a:pt x="86" y="245"/>
                    </a:cubicBezTo>
                    <a:cubicBezTo>
                      <a:pt x="86" y="328"/>
                      <a:pt x="68" y="415"/>
                      <a:pt x="6" y="477"/>
                    </a:cubicBezTo>
                    <a:cubicBezTo>
                      <a:pt x="0" y="484"/>
                      <a:pt x="0" y="484"/>
                      <a:pt x="0" y="485"/>
                    </a:cubicBezTo>
                    <a:cubicBezTo>
                      <a:pt x="0" y="488"/>
                      <a:pt x="2" y="491"/>
                      <a:pt x="5" y="491"/>
                    </a:cubicBezTo>
                    <a:cubicBezTo>
                      <a:pt x="10" y="491"/>
                      <a:pt x="54" y="457"/>
                      <a:pt x="83" y="394"/>
                    </a:cubicBezTo>
                    <a:cubicBezTo>
                      <a:pt x="108" y="341"/>
                      <a:pt x="114" y="287"/>
                      <a:pt x="114" y="2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" name="Freeform: Shape 238"/>
              <p:cNvSpPr/>
              <p:nvPr/>
            </p:nvSpPr>
            <p:spPr>
              <a:xfrm>
                <a:off x="6969960" y="2487960"/>
                <a:ext cx="65880" cy="7776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22">
                    <a:moveTo>
                      <a:pt x="70" y="103"/>
                    </a:moveTo>
                    <a:cubicBezTo>
                      <a:pt x="84" y="103"/>
                      <a:pt x="121" y="102"/>
                      <a:pt x="146" y="92"/>
                    </a:cubicBezTo>
                    <a:cubicBezTo>
                      <a:pt x="179" y="77"/>
                      <a:pt x="182" y="49"/>
                      <a:pt x="182" y="42"/>
                    </a:cubicBezTo>
                    <a:cubicBezTo>
                      <a:pt x="182" y="19"/>
                      <a:pt x="164" y="0"/>
                      <a:pt x="130" y="0"/>
                    </a:cubicBezTo>
                    <a:cubicBezTo>
                      <a:pt x="76" y="0"/>
                      <a:pt x="0" y="47"/>
                      <a:pt x="0" y="133"/>
                    </a:cubicBezTo>
                    <a:cubicBezTo>
                      <a:pt x="0" y="183"/>
                      <a:pt x="30" y="222"/>
                      <a:pt x="79" y="222"/>
                    </a:cubicBezTo>
                    <a:cubicBezTo>
                      <a:pt x="149" y="222"/>
                      <a:pt x="189" y="171"/>
                      <a:pt x="189" y="165"/>
                    </a:cubicBezTo>
                    <a:cubicBezTo>
                      <a:pt x="189" y="161"/>
                      <a:pt x="186" y="158"/>
                      <a:pt x="184" y="158"/>
                    </a:cubicBezTo>
                    <a:cubicBezTo>
                      <a:pt x="181" y="158"/>
                      <a:pt x="181" y="159"/>
                      <a:pt x="178" y="162"/>
                    </a:cubicBezTo>
                    <a:cubicBezTo>
                      <a:pt x="139" y="211"/>
                      <a:pt x="86" y="211"/>
                      <a:pt x="79" y="211"/>
                    </a:cubicBezTo>
                    <a:cubicBezTo>
                      <a:pt x="41" y="211"/>
                      <a:pt x="37" y="171"/>
                      <a:pt x="37" y="155"/>
                    </a:cubicBezTo>
                    <a:cubicBezTo>
                      <a:pt x="37" y="148"/>
                      <a:pt x="37" y="133"/>
                      <a:pt x="44" y="103"/>
                    </a:cubicBezTo>
                    <a:cubicBezTo>
                      <a:pt x="52" y="103"/>
                      <a:pt x="61" y="103"/>
                      <a:pt x="70" y="103"/>
                    </a:cubicBezTo>
                    <a:moveTo>
                      <a:pt x="46" y="92"/>
                    </a:moveTo>
                    <a:cubicBezTo>
                      <a:pt x="66" y="18"/>
                      <a:pt x="116" y="11"/>
                      <a:pt x="130" y="11"/>
                    </a:cubicBezTo>
                    <a:cubicBezTo>
                      <a:pt x="153" y="11"/>
                      <a:pt x="167" y="25"/>
                      <a:pt x="167" y="42"/>
                    </a:cubicBezTo>
                    <a:cubicBezTo>
                      <a:pt x="167" y="92"/>
                      <a:pt x="87" y="92"/>
                      <a:pt x="67" y="92"/>
                    </a:cubicBezTo>
                    <a:cubicBezTo>
                      <a:pt x="60" y="92"/>
                      <a:pt x="53" y="92"/>
                      <a:pt x="46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" name="Freeform: Shape 239"/>
              <p:cNvSpPr/>
              <p:nvPr/>
            </p:nvSpPr>
            <p:spPr>
              <a:xfrm>
                <a:off x="7057800" y="2459160"/>
                <a:ext cx="81720" cy="396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7">
                    <a:moveTo>
                      <a:pt x="219" y="17"/>
                    </a:moveTo>
                    <a:cubicBezTo>
                      <a:pt x="225" y="17"/>
                      <a:pt x="233" y="17"/>
                      <a:pt x="233" y="8"/>
                    </a:cubicBezTo>
                    <a:cubicBezTo>
                      <a:pt x="233" y="0"/>
                      <a:pt x="225" y="0"/>
                      <a:pt x="219" y="0"/>
                    </a:cubicBezTo>
                    <a:cubicBezTo>
                      <a:pt x="151" y="0"/>
                      <a:pt x="82" y="0"/>
                      <a:pt x="14" y="0"/>
                    </a:cubicBezTo>
                    <a:cubicBezTo>
                      <a:pt x="8" y="0"/>
                      <a:pt x="0" y="0"/>
                      <a:pt x="0" y="7"/>
                    </a:cubicBezTo>
                    <a:cubicBezTo>
                      <a:pt x="0" y="17"/>
                      <a:pt x="8" y="17"/>
                      <a:pt x="14" y="17"/>
                    </a:cubicBezTo>
                    <a:cubicBezTo>
                      <a:pt x="82" y="17"/>
                      <a:pt x="151" y="17"/>
                      <a:pt x="21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" name="Freeform: Shape 240"/>
              <p:cNvSpPr/>
              <p:nvPr/>
            </p:nvSpPr>
            <p:spPr>
              <a:xfrm>
                <a:off x="7161120" y="2410920"/>
                <a:ext cx="35640" cy="8136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32">
                    <a:moveTo>
                      <a:pt x="95" y="14"/>
                    </a:moveTo>
                    <a:cubicBezTo>
                      <a:pt x="95" y="8"/>
                      <a:pt x="91" y="0"/>
                      <a:pt x="81" y="0"/>
                    </a:cubicBezTo>
                    <a:cubicBezTo>
                      <a:pt x="72" y="0"/>
                      <a:pt x="63" y="10"/>
                      <a:pt x="63" y="19"/>
                    </a:cubicBezTo>
                    <a:cubicBezTo>
                      <a:pt x="63" y="25"/>
                      <a:pt x="67" y="32"/>
                      <a:pt x="75" y="32"/>
                    </a:cubicBezTo>
                    <a:cubicBezTo>
                      <a:pt x="86" y="32"/>
                      <a:pt x="95" y="22"/>
                      <a:pt x="95" y="14"/>
                    </a:cubicBezTo>
                    <a:moveTo>
                      <a:pt x="25" y="187"/>
                    </a:moveTo>
                    <a:cubicBezTo>
                      <a:pt x="23" y="193"/>
                      <a:pt x="22" y="197"/>
                      <a:pt x="22" y="203"/>
                    </a:cubicBezTo>
                    <a:cubicBezTo>
                      <a:pt x="22" y="218"/>
                      <a:pt x="36" y="232"/>
                      <a:pt x="54" y="232"/>
                    </a:cubicBezTo>
                    <a:cubicBezTo>
                      <a:pt x="89" y="232"/>
                      <a:pt x="105" y="184"/>
                      <a:pt x="105" y="179"/>
                    </a:cubicBezTo>
                    <a:cubicBezTo>
                      <a:pt x="105" y="175"/>
                      <a:pt x="101" y="176"/>
                      <a:pt x="99" y="175"/>
                    </a:cubicBezTo>
                    <a:cubicBezTo>
                      <a:pt x="93" y="175"/>
                      <a:pt x="93" y="176"/>
                      <a:pt x="92" y="180"/>
                    </a:cubicBezTo>
                    <a:cubicBezTo>
                      <a:pt x="84" y="208"/>
                      <a:pt x="68" y="222"/>
                      <a:pt x="56" y="222"/>
                    </a:cubicBezTo>
                    <a:cubicBezTo>
                      <a:pt x="49" y="222"/>
                      <a:pt x="47" y="218"/>
                      <a:pt x="47" y="210"/>
                    </a:cubicBezTo>
                    <a:cubicBezTo>
                      <a:pt x="47" y="201"/>
                      <a:pt x="49" y="196"/>
                      <a:pt x="53" y="187"/>
                    </a:cubicBezTo>
                    <a:cubicBezTo>
                      <a:pt x="56" y="179"/>
                      <a:pt x="60" y="169"/>
                      <a:pt x="64" y="161"/>
                    </a:cubicBezTo>
                    <a:cubicBezTo>
                      <a:pt x="67" y="152"/>
                      <a:pt x="79" y="120"/>
                      <a:pt x="81" y="117"/>
                    </a:cubicBezTo>
                    <a:cubicBezTo>
                      <a:pt x="81" y="113"/>
                      <a:pt x="82" y="109"/>
                      <a:pt x="82" y="106"/>
                    </a:cubicBezTo>
                    <a:cubicBezTo>
                      <a:pt x="82" y="89"/>
                      <a:pt x="68" y="77"/>
                      <a:pt x="50" y="77"/>
                    </a:cubicBezTo>
                    <a:cubicBezTo>
                      <a:pt x="15" y="77"/>
                      <a:pt x="0" y="123"/>
                      <a:pt x="0" y="128"/>
                    </a:cubicBezTo>
                    <a:cubicBezTo>
                      <a:pt x="0" y="134"/>
                      <a:pt x="4" y="134"/>
                      <a:pt x="5" y="134"/>
                    </a:cubicBezTo>
                    <a:cubicBezTo>
                      <a:pt x="11" y="134"/>
                      <a:pt x="11" y="131"/>
                      <a:pt x="12" y="128"/>
                    </a:cubicBezTo>
                    <a:cubicBezTo>
                      <a:pt x="21" y="98"/>
                      <a:pt x="36" y="87"/>
                      <a:pt x="49" y="87"/>
                    </a:cubicBezTo>
                    <a:cubicBezTo>
                      <a:pt x="54" y="87"/>
                      <a:pt x="57" y="89"/>
                      <a:pt x="57" y="98"/>
                    </a:cubicBezTo>
                    <a:cubicBezTo>
                      <a:pt x="57" y="106"/>
                      <a:pt x="56" y="112"/>
                      <a:pt x="46" y="133"/>
                    </a:cubicBezTo>
                    <a:cubicBezTo>
                      <a:pt x="39" y="151"/>
                      <a:pt x="32" y="169"/>
                      <a:pt x="25" y="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" name="Freeform: Shape 241"/>
              <p:cNvSpPr/>
              <p:nvPr/>
            </p:nvSpPr>
            <p:spPr>
              <a:xfrm>
                <a:off x="7210800" y="2437200"/>
                <a:ext cx="5220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62">
                    <a:moveTo>
                      <a:pt x="42" y="78"/>
                    </a:moveTo>
                    <a:cubicBezTo>
                      <a:pt x="55" y="83"/>
                      <a:pt x="65" y="83"/>
                      <a:pt x="76" y="83"/>
                    </a:cubicBezTo>
                    <a:cubicBezTo>
                      <a:pt x="86" y="83"/>
                      <a:pt x="107" y="83"/>
                      <a:pt x="107" y="71"/>
                    </a:cubicBezTo>
                    <a:cubicBezTo>
                      <a:pt x="107" y="61"/>
                      <a:pt x="94" y="60"/>
                      <a:pt x="79" y="60"/>
                    </a:cubicBezTo>
                    <a:cubicBezTo>
                      <a:pt x="74" y="60"/>
                      <a:pt x="59" y="60"/>
                      <a:pt x="42" y="67"/>
                    </a:cubicBezTo>
                    <a:cubicBezTo>
                      <a:pt x="34" y="64"/>
                      <a:pt x="30" y="57"/>
                      <a:pt x="30" y="49"/>
                    </a:cubicBezTo>
                    <a:cubicBezTo>
                      <a:pt x="30" y="30"/>
                      <a:pt x="62" y="19"/>
                      <a:pt x="97" y="19"/>
                    </a:cubicBezTo>
                    <a:cubicBezTo>
                      <a:pt x="102" y="19"/>
                      <a:pt x="118" y="19"/>
                      <a:pt x="133" y="29"/>
                    </a:cubicBezTo>
                    <a:cubicBezTo>
                      <a:pt x="135" y="30"/>
                      <a:pt x="137" y="32"/>
                      <a:pt x="140" y="32"/>
                    </a:cubicBezTo>
                    <a:cubicBezTo>
                      <a:pt x="144" y="32"/>
                      <a:pt x="151" y="26"/>
                      <a:pt x="151" y="21"/>
                    </a:cubicBezTo>
                    <a:cubicBezTo>
                      <a:pt x="151" y="14"/>
                      <a:pt x="140" y="9"/>
                      <a:pt x="133" y="7"/>
                    </a:cubicBezTo>
                    <a:cubicBezTo>
                      <a:pt x="118" y="0"/>
                      <a:pt x="107" y="0"/>
                      <a:pt x="101" y="0"/>
                    </a:cubicBezTo>
                    <a:cubicBezTo>
                      <a:pt x="59" y="0"/>
                      <a:pt x="17" y="22"/>
                      <a:pt x="17" y="50"/>
                    </a:cubicBezTo>
                    <a:cubicBezTo>
                      <a:pt x="17" y="64"/>
                      <a:pt x="26" y="65"/>
                      <a:pt x="31" y="72"/>
                    </a:cubicBezTo>
                    <a:cubicBezTo>
                      <a:pt x="18" y="81"/>
                      <a:pt x="0" y="96"/>
                      <a:pt x="0" y="117"/>
                    </a:cubicBezTo>
                    <a:cubicBezTo>
                      <a:pt x="0" y="142"/>
                      <a:pt x="25" y="162"/>
                      <a:pt x="63" y="162"/>
                    </a:cubicBezTo>
                    <a:cubicBezTo>
                      <a:pt x="116" y="162"/>
                      <a:pt x="135" y="131"/>
                      <a:pt x="135" y="125"/>
                    </a:cubicBezTo>
                    <a:cubicBezTo>
                      <a:pt x="135" y="123"/>
                      <a:pt x="133" y="121"/>
                      <a:pt x="130" y="121"/>
                    </a:cubicBezTo>
                    <a:cubicBezTo>
                      <a:pt x="128" y="121"/>
                      <a:pt x="126" y="123"/>
                      <a:pt x="126" y="124"/>
                    </a:cubicBezTo>
                    <a:cubicBezTo>
                      <a:pt x="118" y="137"/>
                      <a:pt x="105" y="144"/>
                      <a:pt x="69" y="144"/>
                    </a:cubicBezTo>
                    <a:cubicBezTo>
                      <a:pt x="60" y="144"/>
                      <a:pt x="45" y="144"/>
                      <a:pt x="32" y="138"/>
                    </a:cubicBezTo>
                    <a:cubicBezTo>
                      <a:pt x="18" y="132"/>
                      <a:pt x="13" y="124"/>
                      <a:pt x="13" y="116"/>
                    </a:cubicBezTo>
                    <a:cubicBezTo>
                      <a:pt x="13" y="107"/>
                      <a:pt x="18" y="90"/>
                      <a:pt x="42" y="78"/>
                    </a:cubicBezTo>
                    <a:moveTo>
                      <a:pt x="58" y="72"/>
                    </a:moveTo>
                    <a:cubicBezTo>
                      <a:pt x="60" y="71"/>
                      <a:pt x="67" y="69"/>
                      <a:pt x="79" y="69"/>
                    </a:cubicBezTo>
                    <a:cubicBezTo>
                      <a:pt x="86" y="69"/>
                      <a:pt x="87" y="69"/>
                      <a:pt x="94" y="71"/>
                    </a:cubicBezTo>
                    <a:cubicBezTo>
                      <a:pt x="88" y="74"/>
                      <a:pt x="88" y="74"/>
                      <a:pt x="76" y="74"/>
                    </a:cubicBezTo>
                    <a:cubicBezTo>
                      <a:pt x="70" y="74"/>
                      <a:pt x="63" y="74"/>
                      <a:pt x="58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" name="Freeform: Shape 242"/>
              <p:cNvSpPr/>
              <p:nvPr/>
            </p:nvSpPr>
            <p:spPr>
              <a:xfrm>
                <a:off x="7281360" y="2378160"/>
                <a:ext cx="55440" cy="6012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73">
                    <a:moveTo>
                      <a:pt x="62" y="110"/>
                    </a:moveTo>
                    <a:cubicBezTo>
                      <a:pt x="72" y="103"/>
                      <a:pt x="81" y="95"/>
                      <a:pt x="93" y="87"/>
                    </a:cubicBezTo>
                    <a:cubicBezTo>
                      <a:pt x="98" y="84"/>
                      <a:pt x="112" y="73"/>
                      <a:pt x="126" y="73"/>
                    </a:cubicBezTo>
                    <a:cubicBezTo>
                      <a:pt x="128" y="73"/>
                      <a:pt x="130" y="73"/>
                      <a:pt x="130" y="77"/>
                    </a:cubicBezTo>
                    <a:cubicBezTo>
                      <a:pt x="115" y="81"/>
                      <a:pt x="114" y="96"/>
                      <a:pt x="114" y="98"/>
                    </a:cubicBezTo>
                    <a:cubicBezTo>
                      <a:pt x="114" y="106"/>
                      <a:pt x="121" y="112"/>
                      <a:pt x="129" y="112"/>
                    </a:cubicBezTo>
                    <a:cubicBezTo>
                      <a:pt x="139" y="112"/>
                      <a:pt x="151" y="105"/>
                      <a:pt x="151" y="85"/>
                    </a:cubicBezTo>
                    <a:cubicBezTo>
                      <a:pt x="151" y="74"/>
                      <a:pt x="144" y="59"/>
                      <a:pt x="128" y="59"/>
                    </a:cubicBezTo>
                    <a:cubicBezTo>
                      <a:pt x="108" y="59"/>
                      <a:pt x="90" y="73"/>
                      <a:pt x="72" y="87"/>
                    </a:cubicBezTo>
                    <a:cubicBezTo>
                      <a:pt x="56" y="99"/>
                      <a:pt x="51" y="102"/>
                      <a:pt x="45" y="105"/>
                    </a:cubicBezTo>
                    <a:cubicBezTo>
                      <a:pt x="53" y="74"/>
                      <a:pt x="61" y="43"/>
                      <a:pt x="69" y="12"/>
                    </a:cubicBezTo>
                    <a:cubicBezTo>
                      <a:pt x="69" y="8"/>
                      <a:pt x="69" y="8"/>
                      <a:pt x="69" y="7"/>
                    </a:cubicBezTo>
                    <a:cubicBezTo>
                      <a:pt x="69" y="4"/>
                      <a:pt x="67" y="0"/>
                      <a:pt x="62" y="0"/>
                    </a:cubicBezTo>
                    <a:cubicBezTo>
                      <a:pt x="60" y="0"/>
                      <a:pt x="60" y="0"/>
                      <a:pt x="60" y="1"/>
                    </a:cubicBezTo>
                    <a:cubicBezTo>
                      <a:pt x="49" y="2"/>
                      <a:pt x="37" y="2"/>
                      <a:pt x="25" y="3"/>
                    </a:cubicBezTo>
                    <a:cubicBezTo>
                      <a:pt x="20" y="3"/>
                      <a:pt x="18" y="4"/>
                      <a:pt x="18" y="5"/>
                    </a:cubicBezTo>
                    <a:cubicBezTo>
                      <a:pt x="17" y="7"/>
                      <a:pt x="16" y="11"/>
                      <a:pt x="16" y="12"/>
                    </a:cubicBezTo>
                    <a:cubicBezTo>
                      <a:pt x="16" y="18"/>
                      <a:pt x="21" y="18"/>
                      <a:pt x="23" y="19"/>
                    </a:cubicBezTo>
                    <a:cubicBezTo>
                      <a:pt x="25" y="19"/>
                      <a:pt x="31" y="19"/>
                      <a:pt x="34" y="19"/>
                    </a:cubicBezTo>
                    <a:cubicBezTo>
                      <a:pt x="23" y="64"/>
                      <a:pt x="11" y="109"/>
                      <a:pt x="0" y="154"/>
                    </a:cubicBezTo>
                    <a:cubicBezTo>
                      <a:pt x="0" y="158"/>
                      <a:pt x="0" y="159"/>
                      <a:pt x="0" y="161"/>
                    </a:cubicBezTo>
                    <a:cubicBezTo>
                      <a:pt x="0" y="168"/>
                      <a:pt x="6" y="173"/>
                      <a:pt x="13" y="173"/>
                    </a:cubicBezTo>
                    <a:cubicBezTo>
                      <a:pt x="28" y="173"/>
                      <a:pt x="31" y="159"/>
                      <a:pt x="32" y="155"/>
                    </a:cubicBezTo>
                    <a:cubicBezTo>
                      <a:pt x="35" y="144"/>
                      <a:pt x="38" y="134"/>
                      <a:pt x="41" y="123"/>
                    </a:cubicBezTo>
                    <a:cubicBezTo>
                      <a:pt x="66" y="124"/>
                      <a:pt x="79" y="127"/>
                      <a:pt x="79" y="137"/>
                    </a:cubicBezTo>
                    <a:cubicBezTo>
                      <a:pt x="79" y="140"/>
                      <a:pt x="77" y="141"/>
                      <a:pt x="77" y="143"/>
                    </a:cubicBezTo>
                    <a:cubicBezTo>
                      <a:pt x="77" y="144"/>
                      <a:pt x="77" y="145"/>
                      <a:pt x="77" y="148"/>
                    </a:cubicBezTo>
                    <a:cubicBezTo>
                      <a:pt x="77" y="168"/>
                      <a:pt x="100" y="173"/>
                      <a:pt x="116" y="173"/>
                    </a:cubicBezTo>
                    <a:cubicBezTo>
                      <a:pt x="146" y="173"/>
                      <a:pt x="160" y="141"/>
                      <a:pt x="160" y="134"/>
                    </a:cubicBezTo>
                    <a:cubicBezTo>
                      <a:pt x="160" y="129"/>
                      <a:pt x="156" y="129"/>
                      <a:pt x="150" y="129"/>
                    </a:cubicBezTo>
                    <a:cubicBezTo>
                      <a:pt x="142" y="129"/>
                      <a:pt x="142" y="129"/>
                      <a:pt x="139" y="134"/>
                    </a:cubicBezTo>
                    <a:cubicBezTo>
                      <a:pt x="135" y="151"/>
                      <a:pt x="126" y="159"/>
                      <a:pt x="118" y="159"/>
                    </a:cubicBezTo>
                    <a:cubicBezTo>
                      <a:pt x="114" y="159"/>
                      <a:pt x="108" y="157"/>
                      <a:pt x="108" y="150"/>
                    </a:cubicBezTo>
                    <a:cubicBezTo>
                      <a:pt x="108" y="148"/>
                      <a:pt x="108" y="147"/>
                      <a:pt x="109" y="144"/>
                    </a:cubicBezTo>
                    <a:cubicBezTo>
                      <a:pt x="109" y="141"/>
                      <a:pt x="109" y="140"/>
                      <a:pt x="109" y="138"/>
                    </a:cubicBezTo>
                    <a:cubicBezTo>
                      <a:pt x="109" y="115"/>
                      <a:pt x="80" y="112"/>
                      <a:pt x="62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" name="Freeform: Shape 243"/>
              <p:cNvSpPr/>
              <p:nvPr/>
            </p:nvSpPr>
            <p:spPr>
              <a:xfrm>
                <a:off x="7280280" y="2469240"/>
                <a:ext cx="288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86" h="167">
                    <a:moveTo>
                      <a:pt x="75" y="11"/>
                    </a:moveTo>
                    <a:cubicBezTo>
                      <a:pt x="75" y="6"/>
                      <a:pt x="70" y="0"/>
                      <a:pt x="63" y="0"/>
                    </a:cubicBezTo>
                    <a:cubicBezTo>
                      <a:pt x="58" y="0"/>
                      <a:pt x="49" y="7"/>
                      <a:pt x="49" y="15"/>
                    </a:cubicBezTo>
                    <a:cubicBezTo>
                      <a:pt x="49" y="22"/>
                      <a:pt x="55" y="25"/>
                      <a:pt x="59" y="25"/>
                    </a:cubicBezTo>
                    <a:cubicBezTo>
                      <a:pt x="68" y="25"/>
                      <a:pt x="75" y="18"/>
                      <a:pt x="75" y="11"/>
                    </a:cubicBezTo>
                    <a:moveTo>
                      <a:pt x="86" y="129"/>
                    </a:moveTo>
                    <a:cubicBezTo>
                      <a:pt x="86" y="126"/>
                      <a:pt x="83" y="127"/>
                      <a:pt x="82" y="126"/>
                    </a:cubicBezTo>
                    <a:cubicBezTo>
                      <a:pt x="77" y="126"/>
                      <a:pt x="77" y="126"/>
                      <a:pt x="76" y="132"/>
                    </a:cubicBezTo>
                    <a:cubicBezTo>
                      <a:pt x="72" y="144"/>
                      <a:pt x="61" y="158"/>
                      <a:pt x="48" y="158"/>
                    </a:cubicBezTo>
                    <a:cubicBezTo>
                      <a:pt x="42" y="158"/>
                      <a:pt x="41" y="154"/>
                      <a:pt x="41" y="150"/>
                    </a:cubicBezTo>
                    <a:cubicBezTo>
                      <a:pt x="41" y="144"/>
                      <a:pt x="41" y="141"/>
                      <a:pt x="44" y="137"/>
                    </a:cubicBezTo>
                    <a:cubicBezTo>
                      <a:pt x="45" y="132"/>
                      <a:pt x="48" y="127"/>
                      <a:pt x="49" y="123"/>
                    </a:cubicBezTo>
                    <a:cubicBezTo>
                      <a:pt x="49" y="122"/>
                      <a:pt x="59" y="98"/>
                      <a:pt x="63" y="90"/>
                    </a:cubicBezTo>
                    <a:cubicBezTo>
                      <a:pt x="65" y="84"/>
                      <a:pt x="66" y="81"/>
                      <a:pt x="66" y="77"/>
                    </a:cubicBezTo>
                    <a:cubicBezTo>
                      <a:pt x="66" y="66"/>
                      <a:pt x="55" y="56"/>
                      <a:pt x="40" y="56"/>
                    </a:cubicBezTo>
                    <a:cubicBezTo>
                      <a:pt x="13" y="56"/>
                      <a:pt x="0" y="87"/>
                      <a:pt x="0" y="94"/>
                    </a:cubicBezTo>
                    <a:cubicBezTo>
                      <a:pt x="0" y="97"/>
                      <a:pt x="3" y="97"/>
                      <a:pt x="5" y="97"/>
                    </a:cubicBezTo>
                    <a:cubicBezTo>
                      <a:pt x="9" y="97"/>
                      <a:pt x="9" y="97"/>
                      <a:pt x="10" y="92"/>
                    </a:cubicBezTo>
                    <a:cubicBezTo>
                      <a:pt x="16" y="74"/>
                      <a:pt x="28" y="64"/>
                      <a:pt x="38" y="64"/>
                    </a:cubicBezTo>
                    <a:cubicBezTo>
                      <a:pt x="44" y="64"/>
                      <a:pt x="45" y="67"/>
                      <a:pt x="45" y="73"/>
                    </a:cubicBezTo>
                    <a:cubicBezTo>
                      <a:pt x="45" y="74"/>
                      <a:pt x="45" y="77"/>
                      <a:pt x="44" y="83"/>
                    </a:cubicBezTo>
                    <a:cubicBezTo>
                      <a:pt x="42" y="87"/>
                      <a:pt x="31" y="113"/>
                      <a:pt x="28" y="122"/>
                    </a:cubicBezTo>
                    <a:cubicBezTo>
                      <a:pt x="27" y="126"/>
                      <a:pt x="27" y="126"/>
                      <a:pt x="23" y="134"/>
                    </a:cubicBezTo>
                    <a:cubicBezTo>
                      <a:pt x="21" y="137"/>
                      <a:pt x="20" y="141"/>
                      <a:pt x="20" y="146"/>
                    </a:cubicBezTo>
                    <a:cubicBezTo>
                      <a:pt x="20" y="158"/>
                      <a:pt x="33" y="167"/>
                      <a:pt x="47" y="167"/>
                    </a:cubicBezTo>
                    <a:cubicBezTo>
                      <a:pt x="73" y="167"/>
                      <a:pt x="86" y="134"/>
                      <a:pt x="86" y="1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" name="Freeform: Shape 244"/>
              <p:cNvSpPr/>
              <p:nvPr/>
            </p:nvSpPr>
            <p:spPr>
              <a:xfrm>
                <a:off x="7359480" y="2415960"/>
                <a:ext cx="39600" cy="7632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18">
                    <a:moveTo>
                      <a:pt x="71" y="78"/>
                    </a:moveTo>
                    <a:cubicBezTo>
                      <a:pt x="83" y="78"/>
                      <a:pt x="95" y="78"/>
                      <a:pt x="106" y="78"/>
                    </a:cubicBezTo>
                    <a:cubicBezTo>
                      <a:pt x="112" y="78"/>
                      <a:pt x="116" y="78"/>
                      <a:pt x="116" y="71"/>
                    </a:cubicBezTo>
                    <a:cubicBezTo>
                      <a:pt x="116" y="66"/>
                      <a:pt x="112" y="66"/>
                      <a:pt x="106" y="66"/>
                    </a:cubicBezTo>
                    <a:cubicBezTo>
                      <a:pt x="96" y="66"/>
                      <a:pt x="85" y="66"/>
                      <a:pt x="74" y="66"/>
                    </a:cubicBezTo>
                    <a:cubicBezTo>
                      <a:pt x="78" y="49"/>
                      <a:pt x="83" y="32"/>
                      <a:pt x="87" y="15"/>
                    </a:cubicBezTo>
                    <a:cubicBezTo>
                      <a:pt x="87" y="14"/>
                      <a:pt x="88" y="11"/>
                      <a:pt x="88" y="10"/>
                    </a:cubicBezTo>
                    <a:cubicBezTo>
                      <a:pt x="88" y="4"/>
                      <a:pt x="83" y="0"/>
                      <a:pt x="76" y="0"/>
                    </a:cubicBezTo>
                    <a:cubicBezTo>
                      <a:pt x="67" y="0"/>
                      <a:pt x="62" y="5"/>
                      <a:pt x="60" y="14"/>
                    </a:cubicBezTo>
                    <a:cubicBezTo>
                      <a:pt x="57" y="22"/>
                      <a:pt x="62" y="5"/>
                      <a:pt x="46" y="66"/>
                    </a:cubicBezTo>
                    <a:cubicBezTo>
                      <a:pt x="35" y="66"/>
                      <a:pt x="23" y="66"/>
                      <a:pt x="11" y="66"/>
                    </a:cubicBezTo>
                    <a:cubicBezTo>
                      <a:pt x="6" y="66"/>
                      <a:pt x="0" y="66"/>
                      <a:pt x="0" y="74"/>
                    </a:cubicBezTo>
                    <a:cubicBezTo>
                      <a:pt x="0" y="78"/>
                      <a:pt x="4" y="78"/>
                      <a:pt x="11" y="78"/>
                    </a:cubicBezTo>
                    <a:cubicBezTo>
                      <a:pt x="22" y="78"/>
                      <a:pt x="33" y="78"/>
                      <a:pt x="43" y="78"/>
                    </a:cubicBezTo>
                    <a:cubicBezTo>
                      <a:pt x="37" y="105"/>
                      <a:pt x="30" y="132"/>
                      <a:pt x="24" y="159"/>
                    </a:cubicBezTo>
                    <a:cubicBezTo>
                      <a:pt x="21" y="168"/>
                      <a:pt x="18" y="180"/>
                      <a:pt x="18" y="184"/>
                    </a:cubicBezTo>
                    <a:cubicBezTo>
                      <a:pt x="18" y="205"/>
                      <a:pt x="35" y="218"/>
                      <a:pt x="55" y="218"/>
                    </a:cubicBezTo>
                    <a:cubicBezTo>
                      <a:pt x="94" y="218"/>
                      <a:pt x="115" y="169"/>
                      <a:pt x="115" y="165"/>
                    </a:cubicBezTo>
                    <a:cubicBezTo>
                      <a:pt x="115" y="161"/>
                      <a:pt x="111" y="161"/>
                      <a:pt x="109" y="161"/>
                    </a:cubicBezTo>
                    <a:cubicBezTo>
                      <a:pt x="105" y="161"/>
                      <a:pt x="105" y="161"/>
                      <a:pt x="102" y="166"/>
                    </a:cubicBezTo>
                    <a:cubicBezTo>
                      <a:pt x="92" y="189"/>
                      <a:pt x="74" y="208"/>
                      <a:pt x="56" y="208"/>
                    </a:cubicBezTo>
                    <a:cubicBezTo>
                      <a:pt x="49" y="208"/>
                      <a:pt x="43" y="204"/>
                      <a:pt x="43" y="191"/>
                    </a:cubicBezTo>
                    <a:cubicBezTo>
                      <a:pt x="43" y="187"/>
                      <a:pt x="45" y="180"/>
                      <a:pt x="46" y="177"/>
                    </a:cubicBezTo>
                    <a:cubicBezTo>
                      <a:pt x="55" y="144"/>
                      <a:pt x="63" y="111"/>
                      <a:pt x="71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" name="Freeform: Shape 245"/>
              <p:cNvSpPr/>
              <p:nvPr/>
            </p:nvSpPr>
            <p:spPr>
              <a:xfrm>
                <a:off x="7471800" y="2412000"/>
                <a:ext cx="540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316">
                    <a:moveTo>
                      <a:pt x="0" y="298"/>
                    </a:moveTo>
                    <a:cubicBezTo>
                      <a:pt x="0" y="305"/>
                      <a:pt x="0" y="316"/>
                      <a:pt x="11" y="316"/>
                    </a:cubicBezTo>
                    <a:cubicBezTo>
                      <a:pt x="21" y="316"/>
                      <a:pt x="21" y="306"/>
                      <a:pt x="21" y="298"/>
                    </a:cubicBezTo>
                    <a:cubicBezTo>
                      <a:pt x="21" y="204"/>
                      <a:pt x="21" y="111"/>
                      <a:pt x="21" y="18"/>
                    </a:cubicBezTo>
                    <a:cubicBezTo>
                      <a:pt x="21" y="11"/>
                      <a:pt x="21" y="0"/>
                      <a:pt x="11" y="0"/>
                    </a:cubicBezTo>
                    <a:cubicBezTo>
                      <a:pt x="0" y="0"/>
                      <a:pt x="0" y="9"/>
                      <a:pt x="0" y="18"/>
                    </a:cubicBezTo>
                    <a:cubicBezTo>
                      <a:pt x="0" y="111"/>
                      <a:pt x="0" y="204"/>
                      <a:pt x="0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" name="Freeform: Shape 246"/>
              <p:cNvSpPr/>
              <p:nvPr/>
            </p:nvSpPr>
            <p:spPr>
              <a:xfrm>
                <a:off x="7471800" y="2518200"/>
                <a:ext cx="5400" cy="111240"/>
              </a:xfrm>
              <a:custGeom>
                <a:avLst/>
                <a:gdLst/>
                <a:ahLst/>
                <a:cxnLst/>
                <a:rect l="l" t="t" r="r" b="b"/>
                <a:pathLst>
                  <a:path w="21" h="315">
                    <a:moveTo>
                      <a:pt x="0" y="296"/>
                    </a:moveTo>
                    <a:cubicBezTo>
                      <a:pt x="0" y="305"/>
                      <a:pt x="0" y="315"/>
                      <a:pt x="11" y="315"/>
                    </a:cubicBezTo>
                    <a:cubicBezTo>
                      <a:pt x="21" y="315"/>
                      <a:pt x="21" y="305"/>
                      <a:pt x="21" y="296"/>
                    </a:cubicBezTo>
                    <a:cubicBezTo>
                      <a:pt x="21" y="204"/>
                      <a:pt x="21" y="111"/>
                      <a:pt x="21" y="18"/>
                    </a:cubicBezTo>
                    <a:cubicBezTo>
                      <a:pt x="21" y="10"/>
                      <a:pt x="21" y="0"/>
                      <a:pt x="11" y="0"/>
                    </a:cubicBezTo>
                    <a:cubicBezTo>
                      <a:pt x="0" y="0"/>
                      <a:pt x="0" y="10"/>
                      <a:pt x="0" y="18"/>
                    </a:cubicBezTo>
                    <a:cubicBezTo>
                      <a:pt x="0" y="111"/>
                      <a:pt x="0" y="204"/>
                      <a:pt x="0" y="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" name="Freeform: Shape 247"/>
              <p:cNvSpPr/>
              <p:nvPr/>
            </p:nvSpPr>
            <p:spPr>
              <a:xfrm>
                <a:off x="7515360" y="2445120"/>
                <a:ext cx="1054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6">
                    <a:moveTo>
                      <a:pt x="169" y="270"/>
                    </a:moveTo>
                    <a:cubicBezTo>
                      <a:pt x="245" y="263"/>
                      <a:pt x="299" y="218"/>
                      <a:pt x="299" y="168"/>
                    </a:cubicBezTo>
                    <a:cubicBezTo>
                      <a:pt x="299" y="117"/>
                      <a:pt x="243" y="73"/>
                      <a:pt x="169" y="67"/>
                    </a:cubicBezTo>
                    <a:cubicBezTo>
                      <a:pt x="169" y="58"/>
                      <a:pt x="169" y="48"/>
                      <a:pt x="169" y="39"/>
                    </a:cubicBezTo>
                    <a:cubicBezTo>
                      <a:pt x="169" y="22"/>
                      <a:pt x="169" y="15"/>
                      <a:pt x="215" y="15"/>
                    </a:cubicBezTo>
                    <a:cubicBezTo>
                      <a:pt x="221" y="15"/>
                      <a:pt x="226" y="15"/>
                      <a:pt x="232" y="15"/>
                    </a:cubicBezTo>
                    <a:cubicBezTo>
                      <a:pt x="232" y="10"/>
                      <a:pt x="232" y="5"/>
                      <a:pt x="232" y="0"/>
                    </a:cubicBezTo>
                    <a:cubicBezTo>
                      <a:pt x="214" y="1"/>
                      <a:pt x="168" y="1"/>
                      <a:pt x="148" y="1"/>
                    </a:cubicBezTo>
                    <a:cubicBezTo>
                      <a:pt x="128" y="1"/>
                      <a:pt x="82" y="1"/>
                      <a:pt x="64" y="0"/>
                    </a:cubicBezTo>
                    <a:cubicBezTo>
                      <a:pt x="64" y="5"/>
                      <a:pt x="64" y="10"/>
                      <a:pt x="64" y="15"/>
                    </a:cubicBezTo>
                    <a:cubicBezTo>
                      <a:pt x="70" y="15"/>
                      <a:pt x="75" y="15"/>
                      <a:pt x="81" y="15"/>
                    </a:cubicBezTo>
                    <a:cubicBezTo>
                      <a:pt x="127" y="15"/>
                      <a:pt x="127" y="22"/>
                      <a:pt x="127" y="39"/>
                    </a:cubicBezTo>
                    <a:cubicBezTo>
                      <a:pt x="127" y="48"/>
                      <a:pt x="127" y="58"/>
                      <a:pt x="127" y="67"/>
                    </a:cubicBezTo>
                    <a:cubicBezTo>
                      <a:pt x="53" y="74"/>
                      <a:pt x="0" y="119"/>
                      <a:pt x="0" y="168"/>
                    </a:cubicBezTo>
                    <a:cubicBezTo>
                      <a:pt x="0" y="218"/>
                      <a:pt x="54" y="262"/>
                      <a:pt x="127" y="270"/>
                    </a:cubicBezTo>
                    <a:cubicBezTo>
                      <a:pt x="127" y="279"/>
                      <a:pt x="127" y="288"/>
                      <a:pt x="127" y="296"/>
                    </a:cubicBezTo>
                    <a:cubicBezTo>
                      <a:pt x="127" y="313"/>
                      <a:pt x="127" y="320"/>
                      <a:pt x="81" y="320"/>
                    </a:cubicBezTo>
                    <a:cubicBezTo>
                      <a:pt x="75" y="320"/>
                      <a:pt x="70" y="320"/>
                      <a:pt x="64" y="320"/>
                    </a:cubicBezTo>
                    <a:cubicBezTo>
                      <a:pt x="64" y="325"/>
                      <a:pt x="64" y="331"/>
                      <a:pt x="64" y="336"/>
                    </a:cubicBezTo>
                    <a:cubicBezTo>
                      <a:pt x="82" y="334"/>
                      <a:pt x="128" y="334"/>
                      <a:pt x="148" y="334"/>
                    </a:cubicBezTo>
                    <a:cubicBezTo>
                      <a:pt x="168" y="334"/>
                      <a:pt x="214" y="334"/>
                      <a:pt x="232" y="336"/>
                    </a:cubicBezTo>
                    <a:cubicBezTo>
                      <a:pt x="232" y="331"/>
                      <a:pt x="232" y="325"/>
                      <a:pt x="232" y="320"/>
                    </a:cubicBezTo>
                    <a:cubicBezTo>
                      <a:pt x="226" y="320"/>
                      <a:pt x="221" y="320"/>
                      <a:pt x="215" y="320"/>
                    </a:cubicBezTo>
                    <a:cubicBezTo>
                      <a:pt x="169" y="320"/>
                      <a:pt x="169" y="315"/>
                      <a:pt x="169" y="296"/>
                    </a:cubicBezTo>
                    <a:cubicBezTo>
                      <a:pt x="169" y="288"/>
                      <a:pt x="169" y="279"/>
                      <a:pt x="169" y="270"/>
                    </a:cubicBezTo>
                    <a:moveTo>
                      <a:pt x="127" y="259"/>
                    </a:moveTo>
                    <a:cubicBezTo>
                      <a:pt x="58" y="249"/>
                      <a:pt x="49" y="199"/>
                      <a:pt x="49" y="168"/>
                    </a:cubicBezTo>
                    <a:cubicBezTo>
                      <a:pt x="49" y="143"/>
                      <a:pt x="54" y="88"/>
                      <a:pt x="127" y="78"/>
                    </a:cubicBezTo>
                    <a:cubicBezTo>
                      <a:pt x="127" y="138"/>
                      <a:pt x="127" y="199"/>
                      <a:pt x="127" y="259"/>
                    </a:cubicBezTo>
                    <a:moveTo>
                      <a:pt x="169" y="77"/>
                    </a:moveTo>
                    <a:cubicBezTo>
                      <a:pt x="236" y="85"/>
                      <a:pt x="250" y="130"/>
                      <a:pt x="250" y="168"/>
                    </a:cubicBezTo>
                    <a:cubicBezTo>
                      <a:pt x="250" y="197"/>
                      <a:pt x="243" y="250"/>
                      <a:pt x="169" y="259"/>
                    </a:cubicBezTo>
                    <a:cubicBezTo>
                      <a:pt x="169" y="198"/>
                      <a:pt x="169" y="137"/>
                      <a:pt x="169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" name="Freeform: Shape 248"/>
              <p:cNvSpPr/>
              <p:nvPr/>
            </p:nvSpPr>
            <p:spPr>
              <a:xfrm>
                <a:off x="7641360" y="2407320"/>
                <a:ext cx="6912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1">
                    <a:moveTo>
                      <a:pt x="78" y="151"/>
                    </a:moveTo>
                    <a:cubicBezTo>
                      <a:pt x="90" y="144"/>
                      <a:pt x="106" y="129"/>
                      <a:pt x="117" y="120"/>
                    </a:cubicBezTo>
                    <a:cubicBezTo>
                      <a:pt x="128" y="111"/>
                      <a:pt x="145" y="98"/>
                      <a:pt x="162" y="98"/>
                    </a:cubicBezTo>
                    <a:cubicBezTo>
                      <a:pt x="163" y="98"/>
                      <a:pt x="169" y="98"/>
                      <a:pt x="170" y="104"/>
                    </a:cubicBezTo>
                    <a:cubicBezTo>
                      <a:pt x="152" y="106"/>
                      <a:pt x="145" y="122"/>
                      <a:pt x="145" y="130"/>
                    </a:cubicBezTo>
                    <a:cubicBezTo>
                      <a:pt x="145" y="141"/>
                      <a:pt x="155" y="148"/>
                      <a:pt x="165" y="148"/>
                    </a:cubicBezTo>
                    <a:cubicBezTo>
                      <a:pt x="174" y="148"/>
                      <a:pt x="193" y="141"/>
                      <a:pt x="193" y="115"/>
                    </a:cubicBezTo>
                    <a:cubicBezTo>
                      <a:pt x="193" y="99"/>
                      <a:pt x="184" y="83"/>
                      <a:pt x="163" y="83"/>
                    </a:cubicBezTo>
                    <a:cubicBezTo>
                      <a:pt x="138" y="83"/>
                      <a:pt x="116" y="102"/>
                      <a:pt x="97" y="118"/>
                    </a:cubicBezTo>
                    <a:cubicBezTo>
                      <a:pt x="82" y="130"/>
                      <a:pt x="74" y="137"/>
                      <a:pt x="61" y="144"/>
                    </a:cubicBezTo>
                    <a:cubicBezTo>
                      <a:pt x="72" y="101"/>
                      <a:pt x="83" y="57"/>
                      <a:pt x="95" y="14"/>
                    </a:cubicBezTo>
                    <a:cubicBezTo>
                      <a:pt x="96" y="10"/>
                      <a:pt x="96" y="8"/>
                      <a:pt x="96" y="7"/>
                    </a:cubicBezTo>
                    <a:cubicBezTo>
                      <a:pt x="96" y="6"/>
                      <a:pt x="95" y="0"/>
                      <a:pt x="8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69" y="0"/>
                      <a:pt x="54" y="1"/>
                      <a:pt x="39" y="1"/>
                    </a:cubicBezTo>
                    <a:cubicBezTo>
                      <a:pt x="33" y="3"/>
                      <a:pt x="26" y="3"/>
                      <a:pt x="26" y="14"/>
                    </a:cubicBezTo>
                    <a:cubicBezTo>
                      <a:pt x="26" y="21"/>
                      <a:pt x="33" y="21"/>
                      <a:pt x="37" y="21"/>
                    </a:cubicBezTo>
                    <a:cubicBezTo>
                      <a:pt x="44" y="21"/>
                      <a:pt x="48" y="21"/>
                      <a:pt x="48" y="24"/>
                    </a:cubicBezTo>
                    <a:cubicBezTo>
                      <a:pt x="48" y="25"/>
                      <a:pt x="48" y="25"/>
                      <a:pt x="48" y="28"/>
                    </a:cubicBezTo>
                    <a:cubicBezTo>
                      <a:pt x="33" y="90"/>
                      <a:pt x="17" y="153"/>
                      <a:pt x="1" y="215"/>
                    </a:cubicBezTo>
                    <a:cubicBezTo>
                      <a:pt x="0" y="221"/>
                      <a:pt x="0" y="222"/>
                      <a:pt x="0" y="224"/>
                    </a:cubicBezTo>
                    <a:cubicBezTo>
                      <a:pt x="0" y="235"/>
                      <a:pt x="9" y="241"/>
                      <a:pt x="18" y="241"/>
                    </a:cubicBezTo>
                    <a:cubicBezTo>
                      <a:pt x="37" y="241"/>
                      <a:pt x="41" y="224"/>
                      <a:pt x="44" y="215"/>
                    </a:cubicBezTo>
                    <a:cubicBezTo>
                      <a:pt x="47" y="203"/>
                      <a:pt x="55" y="169"/>
                      <a:pt x="55" y="168"/>
                    </a:cubicBezTo>
                    <a:cubicBezTo>
                      <a:pt x="79" y="169"/>
                      <a:pt x="97" y="176"/>
                      <a:pt x="97" y="190"/>
                    </a:cubicBezTo>
                    <a:cubicBezTo>
                      <a:pt x="97" y="193"/>
                      <a:pt x="97" y="196"/>
                      <a:pt x="97" y="197"/>
                    </a:cubicBezTo>
                    <a:cubicBezTo>
                      <a:pt x="96" y="201"/>
                      <a:pt x="96" y="204"/>
                      <a:pt x="96" y="206"/>
                    </a:cubicBezTo>
                    <a:cubicBezTo>
                      <a:pt x="96" y="229"/>
                      <a:pt x="123" y="241"/>
                      <a:pt x="145" y="241"/>
                    </a:cubicBezTo>
                    <a:cubicBezTo>
                      <a:pt x="183" y="241"/>
                      <a:pt x="198" y="193"/>
                      <a:pt x="198" y="187"/>
                    </a:cubicBezTo>
                    <a:cubicBezTo>
                      <a:pt x="198" y="180"/>
                      <a:pt x="193" y="180"/>
                      <a:pt x="187" y="180"/>
                    </a:cubicBezTo>
                    <a:cubicBezTo>
                      <a:pt x="180" y="180"/>
                      <a:pt x="179" y="182"/>
                      <a:pt x="177" y="189"/>
                    </a:cubicBezTo>
                    <a:cubicBezTo>
                      <a:pt x="173" y="200"/>
                      <a:pt x="163" y="225"/>
                      <a:pt x="148" y="225"/>
                    </a:cubicBezTo>
                    <a:cubicBezTo>
                      <a:pt x="139" y="225"/>
                      <a:pt x="138" y="215"/>
                      <a:pt x="138" y="210"/>
                    </a:cubicBezTo>
                    <a:cubicBezTo>
                      <a:pt x="138" y="206"/>
                      <a:pt x="139" y="203"/>
                      <a:pt x="139" y="200"/>
                    </a:cubicBezTo>
                    <a:cubicBezTo>
                      <a:pt x="141" y="194"/>
                      <a:pt x="141" y="192"/>
                      <a:pt x="141" y="189"/>
                    </a:cubicBezTo>
                    <a:cubicBezTo>
                      <a:pt x="141" y="159"/>
                      <a:pt x="104" y="155"/>
                      <a:pt x="83" y="152"/>
                    </a:cubicBezTo>
                    <a:cubicBezTo>
                      <a:pt x="82" y="152"/>
                      <a:pt x="79" y="151"/>
                      <a:pt x="78" y="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" name="Freeform: Shape 249"/>
              <p:cNvSpPr/>
              <p:nvPr/>
            </p:nvSpPr>
            <p:spPr>
              <a:xfrm>
                <a:off x="7639200" y="2527560"/>
                <a:ext cx="3492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231">
                    <a:moveTo>
                      <a:pt x="95" y="13"/>
                    </a:moveTo>
                    <a:cubicBezTo>
                      <a:pt x="95" y="7"/>
                      <a:pt x="91" y="0"/>
                      <a:pt x="81" y="0"/>
                    </a:cubicBezTo>
                    <a:cubicBezTo>
                      <a:pt x="71" y="0"/>
                      <a:pt x="61" y="9"/>
                      <a:pt x="61" y="19"/>
                    </a:cubicBezTo>
                    <a:cubicBezTo>
                      <a:pt x="61" y="26"/>
                      <a:pt x="66" y="33"/>
                      <a:pt x="75" y="33"/>
                    </a:cubicBezTo>
                    <a:cubicBezTo>
                      <a:pt x="85" y="33"/>
                      <a:pt x="95" y="23"/>
                      <a:pt x="95" y="13"/>
                    </a:cubicBezTo>
                    <a:moveTo>
                      <a:pt x="25" y="188"/>
                    </a:moveTo>
                    <a:cubicBezTo>
                      <a:pt x="24" y="192"/>
                      <a:pt x="21" y="196"/>
                      <a:pt x="21" y="202"/>
                    </a:cubicBezTo>
                    <a:cubicBezTo>
                      <a:pt x="21" y="219"/>
                      <a:pt x="35" y="231"/>
                      <a:pt x="54" y="231"/>
                    </a:cubicBezTo>
                    <a:cubicBezTo>
                      <a:pt x="88" y="231"/>
                      <a:pt x="103" y="184"/>
                      <a:pt x="103" y="179"/>
                    </a:cubicBezTo>
                    <a:cubicBezTo>
                      <a:pt x="103" y="175"/>
                      <a:pt x="99" y="175"/>
                      <a:pt x="98" y="175"/>
                    </a:cubicBezTo>
                    <a:cubicBezTo>
                      <a:pt x="94" y="175"/>
                      <a:pt x="94" y="177"/>
                      <a:pt x="92" y="181"/>
                    </a:cubicBezTo>
                    <a:cubicBezTo>
                      <a:pt x="84" y="207"/>
                      <a:pt x="68" y="221"/>
                      <a:pt x="56" y="221"/>
                    </a:cubicBezTo>
                    <a:cubicBezTo>
                      <a:pt x="49" y="221"/>
                      <a:pt x="46" y="217"/>
                      <a:pt x="46" y="210"/>
                    </a:cubicBezTo>
                    <a:cubicBezTo>
                      <a:pt x="46" y="202"/>
                      <a:pt x="49" y="196"/>
                      <a:pt x="52" y="188"/>
                    </a:cubicBezTo>
                    <a:cubicBezTo>
                      <a:pt x="56" y="178"/>
                      <a:pt x="60" y="170"/>
                      <a:pt x="63" y="160"/>
                    </a:cubicBezTo>
                    <a:cubicBezTo>
                      <a:pt x="66" y="153"/>
                      <a:pt x="78" y="121"/>
                      <a:pt x="80" y="116"/>
                    </a:cubicBezTo>
                    <a:cubicBezTo>
                      <a:pt x="81" y="114"/>
                      <a:pt x="82" y="109"/>
                      <a:pt x="82" y="105"/>
                    </a:cubicBezTo>
                    <a:cubicBezTo>
                      <a:pt x="82" y="90"/>
                      <a:pt x="68" y="77"/>
                      <a:pt x="49" y="77"/>
                    </a:cubicBezTo>
                    <a:cubicBezTo>
                      <a:pt x="15" y="77"/>
                      <a:pt x="0" y="123"/>
                      <a:pt x="0" y="129"/>
                    </a:cubicBezTo>
                    <a:cubicBezTo>
                      <a:pt x="0" y="133"/>
                      <a:pt x="4" y="133"/>
                      <a:pt x="6" y="133"/>
                    </a:cubicBezTo>
                    <a:cubicBezTo>
                      <a:pt x="10" y="133"/>
                      <a:pt x="11" y="132"/>
                      <a:pt x="11" y="128"/>
                    </a:cubicBezTo>
                    <a:cubicBezTo>
                      <a:pt x="21" y="98"/>
                      <a:pt x="36" y="86"/>
                      <a:pt x="49" y="86"/>
                    </a:cubicBezTo>
                    <a:cubicBezTo>
                      <a:pt x="54" y="86"/>
                      <a:pt x="57" y="88"/>
                      <a:pt x="57" y="98"/>
                    </a:cubicBezTo>
                    <a:cubicBezTo>
                      <a:pt x="57" y="107"/>
                      <a:pt x="54" y="111"/>
                      <a:pt x="46" y="133"/>
                    </a:cubicBezTo>
                    <a:cubicBezTo>
                      <a:pt x="39" y="151"/>
                      <a:pt x="32" y="170"/>
                      <a:pt x="25" y="1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" name="Freeform: Shape 250"/>
              <p:cNvSpPr/>
              <p:nvPr/>
            </p:nvSpPr>
            <p:spPr>
              <a:xfrm>
                <a:off x="7741800" y="2415960"/>
                <a:ext cx="5040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146" h="589">
                    <a:moveTo>
                      <a:pt x="125" y="294"/>
                    </a:moveTo>
                    <a:cubicBezTo>
                      <a:pt x="84" y="385"/>
                      <a:pt x="44" y="477"/>
                      <a:pt x="3" y="569"/>
                    </a:cubicBezTo>
                    <a:cubicBezTo>
                      <a:pt x="0" y="576"/>
                      <a:pt x="1" y="576"/>
                      <a:pt x="0" y="579"/>
                    </a:cubicBezTo>
                    <a:cubicBezTo>
                      <a:pt x="0" y="585"/>
                      <a:pt x="5" y="589"/>
                      <a:pt x="10" y="589"/>
                    </a:cubicBezTo>
                    <a:cubicBezTo>
                      <a:pt x="17" y="589"/>
                      <a:pt x="19" y="585"/>
                      <a:pt x="21" y="579"/>
                    </a:cubicBezTo>
                    <a:cubicBezTo>
                      <a:pt x="62" y="487"/>
                      <a:pt x="103" y="395"/>
                      <a:pt x="143" y="303"/>
                    </a:cubicBezTo>
                    <a:cubicBezTo>
                      <a:pt x="146" y="296"/>
                      <a:pt x="146" y="295"/>
                      <a:pt x="146" y="294"/>
                    </a:cubicBezTo>
                    <a:cubicBezTo>
                      <a:pt x="145" y="291"/>
                      <a:pt x="146" y="291"/>
                      <a:pt x="143" y="285"/>
                    </a:cubicBezTo>
                    <a:cubicBezTo>
                      <a:pt x="103" y="193"/>
                      <a:pt x="62" y="101"/>
                      <a:pt x="21" y="10"/>
                    </a:cubicBezTo>
                    <a:cubicBezTo>
                      <a:pt x="17" y="3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1" y="12"/>
                      <a:pt x="0" y="12"/>
                      <a:pt x="3" y="18"/>
                    </a:cubicBezTo>
                    <a:cubicBezTo>
                      <a:pt x="44" y="110"/>
                      <a:pt x="84" y="202"/>
                      <a:pt x="125" y="2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48" name="PMD 1"/>
            <p:cNvGrpSpPr/>
            <p:nvPr/>
          </p:nvGrpSpPr>
          <p:grpSpPr>
            <a:xfrm>
              <a:off x="5000400" y="3173760"/>
              <a:ext cx="2769840" cy="481680"/>
              <a:chOff x="5000400" y="3173760"/>
              <a:chExt cx="2769840" cy="481680"/>
            </a:xfrm>
          </p:grpSpPr>
          <p:sp>
            <p:nvSpPr>
              <p:cNvPr id="249" name="Freeform: Shape 252"/>
              <p:cNvSpPr/>
              <p:nvPr/>
            </p:nvSpPr>
            <p:spPr>
              <a:xfrm>
                <a:off x="5174640" y="3197520"/>
                <a:ext cx="82440" cy="12204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45">
                    <a:moveTo>
                      <a:pt x="235" y="5"/>
                    </a:moveTo>
                    <a:cubicBezTo>
                      <a:pt x="235" y="4"/>
                      <a:pt x="235" y="0"/>
                      <a:pt x="228" y="0"/>
                    </a:cubicBezTo>
                    <a:cubicBezTo>
                      <a:pt x="221" y="0"/>
                      <a:pt x="174" y="4"/>
                      <a:pt x="165" y="5"/>
                    </a:cubicBezTo>
                    <a:cubicBezTo>
                      <a:pt x="163" y="5"/>
                      <a:pt x="160" y="8"/>
                      <a:pt x="160" y="14"/>
                    </a:cubicBezTo>
                    <a:cubicBezTo>
                      <a:pt x="160" y="21"/>
                      <a:pt x="164" y="21"/>
                      <a:pt x="171" y="21"/>
                    </a:cubicBezTo>
                    <a:cubicBezTo>
                      <a:pt x="195" y="21"/>
                      <a:pt x="196" y="24"/>
                      <a:pt x="196" y="29"/>
                    </a:cubicBezTo>
                    <a:cubicBezTo>
                      <a:pt x="196" y="32"/>
                      <a:pt x="195" y="36"/>
                      <a:pt x="195" y="39"/>
                    </a:cubicBezTo>
                    <a:cubicBezTo>
                      <a:pt x="185" y="78"/>
                      <a:pt x="174" y="116"/>
                      <a:pt x="164" y="155"/>
                    </a:cubicBezTo>
                    <a:cubicBezTo>
                      <a:pt x="156" y="137"/>
                      <a:pt x="142" y="123"/>
                      <a:pt x="119" y="123"/>
                    </a:cubicBezTo>
                    <a:cubicBezTo>
                      <a:pt x="62" y="123"/>
                      <a:pt x="0" y="196"/>
                      <a:pt x="0" y="267"/>
                    </a:cubicBezTo>
                    <a:cubicBezTo>
                      <a:pt x="0" y="313"/>
                      <a:pt x="28" y="345"/>
                      <a:pt x="66" y="345"/>
                    </a:cubicBezTo>
                    <a:cubicBezTo>
                      <a:pt x="76" y="345"/>
                      <a:pt x="101" y="344"/>
                      <a:pt x="130" y="309"/>
                    </a:cubicBezTo>
                    <a:cubicBezTo>
                      <a:pt x="135" y="330"/>
                      <a:pt x="151" y="345"/>
                      <a:pt x="175" y="345"/>
                    </a:cubicBezTo>
                    <a:cubicBezTo>
                      <a:pt x="192" y="345"/>
                      <a:pt x="203" y="334"/>
                      <a:pt x="212" y="319"/>
                    </a:cubicBezTo>
                    <a:cubicBezTo>
                      <a:pt x="220" y="302"/>
                      <a:pt x="226" y="271"/>
                      <a:pt x="226" y="270"/>
                    </a:cubicBezTo>
                    <a:cubicBezTo>
                      <a:pt x="226" y="265"/>
                      <a:pt x="221" y="265"/>
                      <a:pt x="220" y="265"/>
                    </a:cubicBezTo>
                    <a:cubicBezTo>
                      <a:pt x="216" y="265"/>
                      <a:pt x="214" y="267"/>
                      <a:pt x="213" y="274"/>
                    </a:cubicBezTo>
                    <a:cubicBezTo>
                      <a:pt x="205" y="306"/>
                      <a:pt x="196" y="335"/>
                      <a:pt x="177" y="335"/>
                    </a:cubicBezTo>
                    <a:cubicBezTo>
                      <a:pt x="163" y="335"/>
                      <a:pt x="161" y="323"/>
                      <a:pt x="161" y="313"/>
                    </a:cubicBezTo>
                    <a:cubicBezTo>
                      <a:pt x="161" y="300"/>
                      <a:pt x="163" y="298"/>
                      <a:pt x="164" y="289"/>
                    </a:cubicBezTo>
                    <a:cubicBezTo>
                      <a:pt x="188" y="195"/>
                      <a:pt x="212" y="100"/>
                      <a:pt x="235" y="5"/>
                    </a:cubicBezTo>
                    <a:moveTo>
                      <a:pt x="133" y="282"/>
                    </a:moveTo>
                    <a:cubicBezTo>
                      <a:pt x="130" y="291"/>
                      <a:pt x="130" y="292"/>
                      <a:pt x="123" y="300"/>
                    </a:cubicBezTo>
                    <a:cubicBezTo>
                      <a:pt x="101" y="327"/>
                      <a:pt x="81" y="335"/>
                      <a:pt x="67" y="335"/>
                    </a:cubicBezTo>
                    <a:cubicBezTo>
                      <a:pt x="42" y="335"/>
                      <a:pt x="35" y="307"/>
                      <a:pt x="35" y="289"/>
                    </a:cubicBezTo>
                    <a:cubicBezTo>
                      <a:pt x="35" y="264"/>
                      <a:pt x="52" y="204"/>
                      <a:pt x="63" y="182"/>
                    </a:cubicBezTo>
                    <a:cubicBezTo>
                      <a:pt x="79" y="152"/>
                      <a:pt x="100" y="134"/>
                      <a:pt x="119" y="134"/>
                    </a:cubicBezTo>
                    <a:cubicBezTo>
                      <a:pt x="151" y="134"/>
                      <a:pt x="158" y="175"/>
                      <a:pt x="158" y="177"/>
                    </a:cubicBezTo>
                    <a:cubicBezTo>
                      <a:pt x="158" y="180"/>
                      <a:pt x="158" y="183"/>
                      <a:pt x="157" y="186"/>
                    </a:cubicBezTo>
                    <a:cubicBezTo>
                      <a:pt x="149" y="218"/>
                      <a:pt x="141" y="250"/>
                      <a:pt x="133" y="2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" name="Freeform: Shape 253"/>
              <p:cNvSpPr/>
              <p:nvPr/>
            </p:nvSpPr>
            <p:spPr>
              <a:xfrm>
                <a:off x="5267880" y="3173760"/>
                <a:ext cx="52200" cy="7992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228">
                    <a:moveTo>
                      <a:pt x="151" y="165"/>
                    </a:moveTo>
                    <a:cubicBezTo>
                      <a:pt x="148" y="165"/>
                      <a:pt x="144" y="165"/>
                      <a:pt x="140" y="165"/>
                    </a:cubicBezTo>
                    <a:cubicBezTo>
                      <a:pt x="139" y="173"/>
                      <a:pt x="136" y="193"/>
                      <a:pt x="132" y="197"/>
                    </a:cubicBezTo>
                    <a:cubicBezTo>
                      <a:pt x="129" y="199"/>
                      <a:pt x="102" y="199"/>
                      <a:pt x="97" y="199"/>
                    </a:cubicBezTo>
                    <a:cubicBezTo>
                      <a:pt x="76" y="199"/>
                      <a:pt x="55" y="199"/>
                      <a:pt x="34" y="199"/>
                    </a:cubicBezTo>
                    <a:cubicBezTo>
                      <a:pt x="70" y="166"/>
                      <a:pt x="83" y="158"/>
                      <a:pt x="102" y="141"/>
                    </a:cubicBezTo>
                    <a:cubicBezTo>
                      <a:pt x="128" y="122"/>
                      <a:pt x="151" y="99"/>
                      <a:pt x="151" y="67"/>
                    </a:cubicBezTo>
                    <a:cubicBezTo>
                      <a:pt x="151" y="25"/>
                      <a:pt x="115" y="0"/>
                      <a:pt x="72" y="0"/>
                    </a:cubicBezTo>
                    <a:cubicBezTo>
                      <a:pt x="28" y="0"/>
                      <a:pt x="0" y="29"/>
                      <a:pt x="0" y="62"/>
                    </a:cubicBezTo>
                    <a:cubicBezTo>
                      <a:pt x="0" y="80"/>
                      <a:pt x="14" y="81"/>
                      <a:pt x="18" y="81"/>
                    </a:cubicBezTo>
                    <a:cubicBezTo>
                      <a:pt x="27" y="81"/>
                      <a:pt x="37" y="76"/>
                      <a:pt x="37" y="63"/>
                    </a:cubicBezTo>
                    <a:cubicBezTo>
                      <a:pt x="37" y="56"/>
                      <a:pt x="34" y="45"/>
                      <a:pt x="16" y="45"/>
                    </a:cubicBezTo>
                    <a:cubicBezTo>
                      <a:pt x="27" y="20"/>
                      <a:pt x="51" y="13"/>
                      <a:pt x="66" y="13"/>
                    </a:cubicBezTo>
                    <a:cubicBezTo>
                      <a:pt x="101" y="13"/>
                      <a:pt x="119" y="39"/>
                      <a:pt x="119" y="67"/>
                    </a:cubicBezTo>
                    <a:cubicBezTo>
                      <a:pt x="119" y="96"/>
                      <a:pt x="97" y="120"/>
                      <a:pt x="86" y="133"/>
                    </a:cubicBezTo>
                    <a:cubicBezTo>
                      <a:pt x="58" y="160"/>
                      <a:pt x="31" y="188"/>
                      <a:pt x="3" y="215"/>
                    </a:cubicBezTo>
                    <a:cubicBezTo>
                      <a:pt x="0" y="218"/>
                      <a:pt x="0" y="218"/>
                      <a:pt x="0" y="228"/>
                    </a:cubicBezTo>
                    <a:cubicBezTo>
                      <a:pt x="47" y="228"/>
                      <a:pt x="95" y="228"/>
                      <a:pt x="142" y="228"/>
                    </a:cubicBezTo>
                    <a:cubicBezTo>
                      <a:pt x="145" y="207"/>
                      <a:pt x="148" y="186"/>
                      <a:pt x="151" y="1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" name="Freeform: Shape 254"/>
              <p:cNvSpPr/>
              <p:nvPr/>
            </p:nvSpPr>
            <p:spPr>
              <a:xfrm>
                <a:off x="5346000" y="3243600"/>
                <a:ext cx="91800" cy="7596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17">
                    <a:moveTo>
                      <a:pt x="237" y="30"/>
                    </a:moveTo>
                    <a:cubicBezTo>
                      <a:pt x="242" y="30"/>
                      <a:pt x="261" y="30"/>
                      <a:pt x="261" y="13"/>
                    </a:cubicBezTo>
                    <a:cubicBezTo>
                      <a:pt x="261" y="0"/>
                      <a:pt x="251" y="0"/>
                      <a:pt x="241" y="0"/>
                    </a:cubicBezTo>
                    <a:cubicBezTo>
                      <a:pt x="204" y="0"/>
                      <a:pt x="166" y="0"/>
                      <a:pt x="129" y="0"/>
                    </a:cubicBezTo>
                    <a:cubicBezTo>
                      <a:pt x="55" y="0"/>
                      <a:pt x="0" y="82"/>
                      <a:pt x="0" y="140"/>
                    </a:cubicBezTo>
                    <a:cubicBezTo>
                      <a:pt x="0" y="184"/>
                      <a:pt x="30" y="217"/>
                      <a:pt x="74" y="217"/>
                    </a:cubicBezTo>
                    <a:cubicBezTo>
                      <a:pt x="132" y="217"/>
                      <a:pt x="198" y="158"/>
                      <a:pt x="198" y="83"/>
                    </a:cubicBezTo>
                    <a:cubicBezTo>
                      <a:pt x="198" y="75"/>
                      <a:pt x="198" y="51"/>
                      <a:pt x="182" y="30"/>
                    </a:cubicBezTo>
                    <a:cubicBezTo>
                      <a:pt x="200" y="30"/>
                      <a:pt x="219" y="30"/>
                      <a:pt x="237" y="30"/>
                    </a:cubicBezTo>
                    <a:moveTo>
                      <a:pt x="74" y="207"/>
                    </a:moveTo>
                    <a:cubicBezTo>
                      <a:pt x="51" y="207"/>
                      <a:pt x="31" y="189"/>
                      <a:pt x="31" y="154"/>
                    </a:cubicBezTo>
                    <a:cubicBezTo>
                      <a:pt x="31" y="139"/>
                      <a:pt x="37" y="98"/>
                      <a:pt x="55" y="70"/>
                    </a:cubicBezTo>
                    <a:cubicBezTo>
                      <a:pt x="74" y="37"/>
                      <a:pt x="104" y="30"/>
                      <a:pt x="121" y="30"/>
                    </a:cubicBezTo>
                    <a:cubicBezTo>
                      <a:pt x="163" y="30"/>
                      <a:pt x="167" y="62"/>
                      <a:pt x="167" y="77"/>
                    </a:cubicBezTo>
                    <a:cubicBezTo>
                      <a:pt x="167" y="100"/>
                      <a:pt x="157" y="140"/>
                      <a:pt x="140" y="165"/>
                    </a:cubicBezTo>
                    <a:cubicBezTo>
                      <a:pt x="121" y="195"/>
                      <a:pt x="94" y="207"/>
                      <a:pt x="74" y="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" name="Freeform: Shape 255"/>
              <p:cNvSpPr/>
              <p:nvPr/>
            </p:nvSpPr>
            <p:spPr>
              <a:xfrm>
                <a:off x="5000400" y="3391920"/>
                <a:ext cx="612000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">
                    <a:moveTo>
                      <a:pt x="0" y="0"/>
                    </a:moveTo>
                    <a:cubicBezTo>
                      <a:pt x="569" y="0"/>
                      <a:pt x="1138" y="0"/>
                      <a:pt x="1706" y="0"/>
                    </a:cubicBezTo>
                    <a:cubicBezTo>
                      <a:pt x="1706" y="6"/>
                      <a:pt x="1706" y="13"/>
                      <a:pt x="1706" y="19"/>
                    </a:cubicBezTo>
                    <a:cubicBezTo>
                      <a:pt x="1138" y="19"/>
                      <a:pt x="569" y="19"/>
                      <a:pt x="0" y="19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" name="Freeform: Shape 256"/>
              <p:cNvSpPr/>
              <p:nvPr/>
            </p:nvSpPr>
            <p:spPr>
              <a:xfrm>
                <a:off x="5007600" y="3438000"/>
                <a:ext cx="81720" cy="12276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47">
                    <a:moveTo>
                      <a:pt x="233" y="6"/>
                    </a:moveTo>
                    <a:cubicBezTo>
                      <a:pt x="231" y="4"/>
                      <a:pt x="233" y="0"/>
                      <a:pt x="228" y="0"/>
                    </a:cubicBezTo>
                    <a:cubicBezTo>
                      <a:pt x="219" y="0"/>
                      <a:pt x="173" y="4"/>
                      <a:pt x="165" y="6"/>
                    </a:cubicBezTo>
                    <a:cubicBezTo>
                      <a:pt x="161" y="6"/>
                      <a:pt x="158" y="9"/>
                      <a:pt x="158" y="16"/>
                    </a:cubicBezTo>
                    <a:cubicBezTo>
                      <a:pt x="158" y="21"/>
                      <a:pt x="162" y="21"/>
                      <a:pt x="170" y="21"/>
                    </a:cubicBezTo>
                    <a:cubicBezTo>
                      <a:pt x="193" y="21"/>
                      <a:pt x="194" y="24"/>
                      <a:pt x="194" y="30"/>
                    </a:cubicBezTo>
                    <a:cubicBezTo>
                      <a:pt x="194" y="33"/>
                      <a:pt x="193" y="36"/>
                      <a:pt x="193" y="39"/>
                    </a:cubicBezTo>
                    <a:cubicBezTo>
                      <a:pt x="183" y="78"/>
                      <a:pt x="173" y="117"/>
                      <a:pt x="163" y="155"/>
                    </a:cubicBezTo>
                    <a:cubicBezTo>
                      <a:pt x="155" y="137"/>
                      <a:pt x="141" y="125"/>
                      <a:pt x="119" y="125"/>
                    </a:cubicBezTo>
                    <a:cubicBezTo>
                      <a:pt x="61" y="125"/>
                      <a:pt x="0" y="196"/>
                      <a:pt x="0" y="269"/>
                    </a:cubicBezTo>
                    <a:cubicBezTo>
                      <a:pt x="0" y="315"/>
                      <a:pt x="26" y="347"/>
                      <a:pt x="65" y="347"/>
                    </a:cubicBezTo>
                    <a:cubicBezTo>
                      <a:pt x="75" y="347"/>
                      <a:pt x="99" y="344"/>
                      <a:pt x="128" y="309"/>
                    </a:cubicBezTo>
                    <a:cubicBezTo>
                      <a:pt x="133" y="330"/>
                      <a:pt x="151" y="347"/>
                      <a:pt x="173" y="347"/>
                    </a:cubicBezTo>
                    <a:cubicBezTo>
                      <a:pt x="191" y="347"/>
                      <a:pt x="203" y="336"/>
                      <a:pt x="210" y="319"/>
                    </a:cubicBezTo>
                    <a:cubicBezTo>
                      <a:pt x="218" y="302"/>
                      <a:pt x="220" y="287"/>
                      <a:pt x="225" y="272"/>
                    </a:cubicBezTo>
                    <a:cubicBezTo>
                      <a:pt x="225" y="266"/>
                      <a:pt x="221" y="266"/>
                      <a:pt x="219" y="266"/>
                    </a:cubicBezTo>
                    <a:cubicBezTo>
                      <a:pt x="214" y="266"/>
                      <a:pt x="214" y="269"/>
                      <a:pt x="212" y="276"/>
                    </a:cubicBezTo>
                    <a:cubicBezTo>
                      <a:pt x="204" y="307"/>
                      <a:pt x="196" y="336"/>
                      <a:pt x="175" y="336"/>
                    </a:cubicBezTo>
                    <a:cubicBezTo>
                      <a:pt x="162" y="336"/>
                      <a:pt x="161" y="323"/>
                      <a:pt x="161" y="314"/>
                    </a:cubicBezTo>
                    <a:cubicBezTo>
                      <a:pt x="161" y="301"/>
                      <a:pt x="161" y="298"/>
                      <a:pt x="163" y="290"/>
                    </a:cubicBezTo>
                    <a:cubicBezTo>
                      <a:pt x="187" y="195"/>
                      <a:pt x="210" y="100"/>
                      <a:pt x="233" y="6"/>
                    </a:cubicBezTo>
                    <a:moveTo>
                      <a:pt x="131" y="283"/>
                    </a:moveTo>
                    <a:cubicBezTo>
                      <a:pt x="128" y="291"/>
                      <a:pt x="128" y="293"/>
                      <a:pt x="121" y="301"/>
                    </a:cubicBezTo>
                    <a:cubicBezTo>
                      <a:pt x="100" y="327"/>
                      <a:pt x="79" y="336"/>
                      <a:pt x="65" y="336"/>
                    </a:cubicBezTo>
                    <a:cubicBezTo>
                      <a:pt x="42" y="336"/>
                      <a:pt x="35" y="309"/>
                      <a:pt x="35" y="290"/>
                    </a:cubicBezTo>
                    <a:cubicBezTo>
                      <a:pt x="35" y="266"/>
                      <a:pt x="50" y="204"/>
                      <a:pt x="61" y="182"/>
                    </a:cubicBezTo>
                    <a:cubicBezTo>
                      <a:pt x="77" y="153"/>
                      <a:pt x="99" y="134"/>
                      <a:pt x="119" y="134"/>
                    </a:cubicBezTo>
                    <a:cubicBezTo>
                      <a:pt x="151" y="134"/>
                      <a:pt x="158" y="175"/>
                      <a:pt x="158" y="178"/>
                    </a:cubicBezTo>
                    <a:cubicBezTo>
                      <a:pt x="158" y="181"/>
                      <a:pt x="156" y="185"/>
                      <a:pt x="156" y="186"/>
                    </a:cubicBezTo>
                    <a:cubicBezTo>
                      <a:pt x="148" y="218"/>
                      <a:pt x="140" y="251"/>
                      <a:pt x="131" y="2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" name="Freeform: Shape 257"/>
              <p:cNvSpPr/>
              <p:nvPr/>
            </p:nvSpPr>
            <p:spPr>
              <a:xfrm>
                <a:off x="5100840" y="3484800"/>
                <a:ext cx="56160" cy="7596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17">
                    <a:moveTo>
                      <a:pt x="124" y="101"/>
                    </a:moveTo>
                    <a:cubicBezTo>
                      <a:pt x="131" y="101"/>
                      <a:pt x="141" y="101"/>
                      <a:pt x="141" y="93"/>
                    </a:cubicBezTo>
                    <a:cubicBezTo>
                      <a:pt x="141" y="86"/>
                      <a:pt x="134" y="86"/>
                      <a:pt x="126" y="86"/>
                    </a:cubicBezTo>
                    <a:cubicBezTo>
                      <a:pt x="99" y="86"/>
                      <a:pt x="72" y="86"/>
                      <a:pt x="46" y="86"/>
                    </a:cubicBezTo>
                    <a:cubicBezTo>
                      <a:pt x="58" y="44"/>
                      <a:pt x="86" y="14"/>
                      <a:pt x="131" y="14"/>
                    </a:cubicBezTo>
                    <a:cubicBezTo>
                      <a:pt x="136" y="14"/>
                      <a:pt x="140" y="14"/>
                      <a:pt x="145" y="14"/>
                    </a:cubicBezTo>
                    <a:cubicBezTo>
                      <a:pt x="154" y="14"/>
                      <a:pt x="162" y="14"/>
                      <a:pt x="162" y="7"/>
                    </a:cubicBezTo>
                    <a:cubicBezTo>
                      <a:pt x="162" y="0"/>
                      <a:pt x="155" y="0"/>
                      <a:pt x="147" y="0"/>
                    </a:cubicBezTo>
                    <a:cubicBezTo>
                      <a:pt x="141" y="0"/>
                      <a:pt x="135" y="0"/>
                      <a:pt x="130" y="0"/>
                    </a:cubicBezTo>
                    <a:cubicBezTo>
                      <a:pt x="65" y="0"/>
                      <a:pt x="0" y="49"/>
                      <a:pt x="0" y="123"/>
                    </a:cubicBezTo>
                    <a:cubicBezTo>
                      <a:pt x="0" y="178"/>
                      <a:pt x="37" y="217"/>
                      <a:pt x="89" y="217"/>
                    </a:cubicBezTo>
                    <a:cubicBezTo>
                      <a:pt x="121" y="217"/>
                      <a:pt x="154" y="197"/>
                      <a:pt x="154" y="192"/>
                    </a:cubicBezTo>
                    <a:cubicBezTo>
                      <a:pt x="154" y="191"/>
                      <a:pt x="152" y="185"/>
                      <a:pt x="148" y="185"/>
                    </a:cubicBezTo>
                    <a:cubicBezTo>
                      <a:pt x="147" y="185"/>
                      <a:pt x="147" y="185"/>
                      <a:pt x="142" y="188"/>
                    </a:cubicBezTo>
                    <a:cubicBezTo>
                      <a:pt x="127" y="197"/>
                      <a:pt x="109" y="206"/>
                      <a:pt x="91" y="206"/>
                    </a:cubicBezTo>
                    <a:cubicBezTo>
                      <a:pt x="61" y="206"/>
                      <a:pt x="37" y="185"/>
                      <a:pt x="37" y="142"/>
                    </a:cubicBezTo>
                    <a:cubicBezTo>
                      <a:pt x="37" y="125"/>
                      <a:pt x="42" y="107"/>
                      <a:pt x="43" y="101"/>
                    </a:cubicBezTo>
                    <a:cubicBezTo>
                      <a:pt x="70" y="101"/>
                      <a:pt x="97" y="101"/>
                      <a:pt x="124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" name="Freeform: Shape 258"/>
              <p:cNvSpPr/>
              <p:nvPr/>
            </p:nvSpPr>
            <p:spPr>
              <a:xfrm>
                <a:off x="5173920" y="3501360"/>
                <a:ext cx="58680" cy="8496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42">
                    <a:moveTo>
                      <a:pt x="81" y="10"/>
                    </a:moveTo>
                    <a:cubicBezTo>
                      <a:pt x="82" y="10"/>
                      <a:pt x="82" y="6"/>
                      <a:pt x="82" y="5"/>
                    </a:cubicBezTo>
                    <a:cubicBezTo>
                      <a:pt x="82" y="3"/>
                      <a:pt x="81" y="0"/>
                      <a:pt x="78" y="0"/>
                    </a:cubicBezTo>
                    <a:cubicBezTo>
                      <a:pt x="71" y="0"/>
                      <a:pt x="42" y="3"/>
                      <a:pt x="33" y="3"/>
                    </a:cubicBezTo>
                    <a:cubicBezTo>
                      <a:pt x="30" y="5"/>
                      <a:pt x="26" y="5"/>
                      <a:pt x="26" y="12"/>
                    </a:cubicBezTo>
                    <a:cubicBezTo>
                      <a:pt x="26" y="17"/>
                      <a:pt x="30" y="17"/>
                      <a:pt x="35" y="17"/>
                    </a:cubicBezTo>
                    <a:cubicBezTo>
                      <a:pt x="51" y="17"/>
                      <a:pt x="51" y="19"/>
                      <a:pt x="51" y="21"/>
                    </a:cubicBezTo>
                    <a:cubicBezTo>
                      <a:pt x="51" y="24"/>
                      <a:pt x="50" y="26"/>
                      <a:pt x="50" y="30"/>
                    </a:cubicBezTo>
                    <a:cubicBezTo>
                      <a:pt x="34" y="95"/>
                      <a:pt x="17" y="159"/>
                      <a:pt x="1" y="224"/>
                    </a:cubicBezTo>
                    <a:cubicBezTo>
                      <a:pt x="0" y="230"/>
                      <a:pt x="0" y="229"/>
                      <a:pt x="0" y="231"/>
                    </a:cubicBezTo>
                    <a:cubicBezTo>
                      <a:pt x="0" y="237"/>
                      <a:pt x="4" y="242"/>
                      <a:pt x="11" y="242"/>
                    </a:cubicBezTo>
                    <a:cubicBezTo>
                      <a:pt x="21" y="242"/>
                      <a:pt x="25" y="235"/>
                      <a:pt x="28" y="228"/>
                    </a:cubicBezTo>
                    <a:cubicBezTo>
                      <a:pt x="28" y="227"/>
                      <a:pt x="43" y="165"/>
                      <a:pt x="44" y="161"/>
                    </a:cubicBezTo>
                    <a:cubicBezTo>
                      <a:pt x="68" y="164"/>
                      <a:pt x="88" y="171"/>
                      <a:pt x="88" y="189"/>
                    </a:cubicBezTo>
                    <a:cubicBezTo>
                      <a:pt x="88" y="191"/>
                      <a:pt x="88" y="193"/>
                      <a:pt x="88" y="196"/>
                    </a:cubicBezTo>
                    <a:cubicBezTo>
                      <a:pt x="86" y="202"/>
                      <a:pt x="86" y="203"/>
                      <a:pt x="86" y="207"/>
                    </a:cubicBezTo>
                    <a:cubicBezTo>
                      <a:pt x="86" y="231"/>
                      <a:pt x="106" y="242"/>
                      <a:pt x="123" y="242"/>
                    </a:cubicBezTo>
                    <a:cubicBezTo>
                      <a:pt x="156" y="242"/>
                      <a:pt x="166" y="191"/>
                      <a:pt x="166" y="189"/>
                    </a:cubicBezTo>
                    <a:cubicBezTo>
                      <a:pt x="166" y="185"/>
                      <a:pt x="162" y="185"/>
                      <a:pt x="160" y="185"/>
                    </a:cubicBezTo>
                    <a:cubicBezTo>
                      <a:pt x="156" y="185"/>
                      <a:pt x="155" y="186"/>
                      <a:pt x="153" y="193"/>
                    </a:cubicBezTo>
                    <a:cubicBezTo>
                      <a:pt x="149" y="209"/>
                      <a:pt x="141" y="233"/>
                      <a:pt x="123" y="233"/>
                    </a:cubicBezTo>
                    <a:cubicBezTo>
                      <a:pt x="114" y="233"/>
                      <a:pt x="111" y="224"/>
                      <a:pt x="111" y="214"/>
                    </a:cubicBezTo>
                    <a:cubicBezTo>
                      <a:pt x="111" y="209"/>
                      <a:pt x="111" y="209"/>
                      <a:pt x="113" y="199"/>
                    </a:cubicBezTo>
                    <a:cubicBezTo>
                      <a:pt x="114" y="199"/>
                      <a:pt x="116" y="192"/>
                      <a:pt x="116" y="189"/>
                    </a:cubicBezTo>
                    <a:cubicBezTo>
                      <a:pt x="116" y="158"/>
                      <a:pt x="74" y="153"/>
                      <a:pt x="60" y="153"/>
                    </a:cubicBezTo>
                    <a:cubicBezTo>
                      <a:pt x="69" y="146"/>
                      <a:pt x="82" y="135"/>
                      <a:pt x="88" y="129"/>
                    </a:cubicBezTo>
                    <a:cubicBezTo>
                      <a:pt x="106" y="114"/>
                      <a:pt x="123" y="97"/>
                      <a:pt x="142" y="97"/>
                    </a:cubicBezTo>
                    <a:cubicBezTo>
                      <a:pt x="146" y="97"/>
                      <a:pt x="151" y="98"/>
                      <a:pt x="153" y="101"/>
                    </a:cubicBezTo>
                    <a:cubicBezTo>
                      <a:pt x="138" y="104"/>
                      <a:pt x="135" y="115"/>
                      <a:pt x="135" y="121"/>
                    </a:cubicBezTo>
                    <a:cubicBezTo>
                      <a:pt x="135" y="128"/>
                      <a:pt x="141" y="133"/>
                      <a:pt x="149" y="133"/>
                    </a:cubicBezTo>
                    <a:cubicBezTo>
                      <a:pt x="159" y="133"/>
                      <a:pt x="169" y="126"/>
                      <a:pt x="169" y="111"/>
                    </a:cubicBezTo>
                    <a:cubicBezTo>
                      <a:pt x="169" y="100"/>
                      <a:pt x="160" y="87"/>
                      <a:pt x="142" y="87"/>
                    </a:cubicBezTo>
                    <a:cubicBezTo>
                      <a:pt x="123" y="87"/>
                      <a:pt x="104" y="101"/>
                      <a:pt x="88" y="118"/>
                    </a:cubicBezTo>
                    <a:cubicBezTo>
                      <a:pt x="72" y="132"/>
                      <a:pt x="61" y="142"/>
                      <a:pt x="47" y="147"/>
                    </a:cubicBezTo>
                    <a:cubicBezTo>
                      <a:pt x="58" y="102"/>
                      <a:pt x="69" y="56"/>
                      <a:pt x="8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" name="Freeform: Shape 259"/>
              <p:cNvSpPr/>
              <p:nvPr/>
            </p:nvSpPr>
            <p:spPr>
              <a:xfrm>
                <a:off x="5258520" y="3438000"/>
                <a:ext cx="82440" cy="12276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47">
                    <a:moveTo>
                      <a:pt x="235" y="6"/>
                    </a:moveTo>
                    <a:cubicBezTo>
                      <a:pt x="232" y="4"/>
                      <a:pt x="235" y="0"/>
                      <a:pt x="228" y="0"/>
                    </a:cubicBezTo>
                    <a:cubicBezTo>
                      <a:pt x="221" y="0"/>
                      <a:pt x="173" y="4"/>
                      <a:pt x="166" y="6"/>
                    </a:cubicBezTo>
                    <a:cubicBezTo>
                      <a:pt x="162" y="6"/>
                      <a:pt x="159" y="9"/>
                      <a:pt x="159" y="16"/>
                    </a:cubicBezTo>
                    <a:cubicBezTo>
                      <a:pt x="159" y="21"/>
                      <a:pt x="163" y="21"/>
                      <a:pt x="170" y="21"/>
                    </a:cubicBezTo>
                    <a:cubicBezTo>
                      <a:pt x="194" y="21"/>
                      <a:pt x="196" y="24"/>
                      <a:pt x="196" y="30"/>
                    </a:cubicBezTo>
                    <a:cubicBezTo>
                      <a:pt x="195" y="33"/>
                      <a:pt x="195" y="36"/>
                      <a:pt x="194" y="39"/>
                    </a:cubicBezTo>
                    <a:cubicBezTo>
                      <a:pt x="184" y="78"/>
                      <a:pt x="174" y="117"/>
                      <a:pt x="163" y="155"/>
                    </a:cubicBezTo>
                    <a:cubicBezTo>
                      <a:pt x="155" y="137"/>
                      <a:pt x="141" y="125"/>
                      <a:pt x="119" y="125"/>
                    </a:cubicBezTo>
                    <a:cubicBezTo>
                      <a:pt x="61" y="125"/>
                      <a:pt x="0" y="196"/>
                      <a:pt x="0" y="269"/>
                    </a:cubicBezTo>
                    <a:cubicBezTo>
                      <a:pt x="0" y="315"/>
                      <a:pt x="28" y="347"/>
                      <a:pt x="65" y="347"/>
                    </a:cubicBezTo>
                    <a:cubicBezTo>
                      <a:pt x="75" y="347"/>
                      <a:pt x="100" y="344"/>
                      <a:pt x="130" y="309"/>
                    </a:cubicBezTo>
                    <a:cubicBezTo>
                      <a:pt x="134" y="330"/>
                      <a:pt x="151" y="347"/>
                      <a:pt x="175" y="347"/>
                    </a:cubicBezTo>
                    <a:cubicBezTo>
                      <a:pt x="191" y="347"/>
                      <a:pt x="203" y="336"/>
                      <a:pt x="211" y="319"/>
                    </a:cubicBezTo>
                    <a:cubicBezTo>
                      <a:pt x="219" y="302"/>
                      <a:pt x="220" y="287"/>
                      <a:pt x="225" y="272"/>
                    </a:cubicBezTo>
                    <a:cubicBezTo>
                      <a:pt x="225" y="266"/>
                      <a:pt x="221" y="266"/>
                      <a:pt x="219" y="266"/>
                    </a:cubicBezTo>
                    <a:cubicBezTo>
                      <a:pt x="215" y="266"/>
                      <a:pt x="214" y="269"/>
                      <a:pt x="212" y="276"/>
                    </a:cubicBezTo>
                    <a:cubicBezTo>
                      <a:pt x="204" y="307"/>
                      <a:pt x="196" y="336"/>
                      <a:pt x="176" y="336"/>
                    </a:cubicBezTo>
                    <a:cubicBezTo>
                      <a:pt x="162" y="336"/>
                      <a:pt x="161" y="323"/>
                      <a:pt x="161" y="314"/>
                    </a:cubicBezTo>
                    <a:cubicBezTo>
                      <a:pt x="161" y="301"/>
                      <a:pt x="162" y="298"/>
                      <a:pt x="163" y="290"/>
                    </a:cubicBezTo>
                    <a:cubicBezTo>
                      <a:pt x="187" y="195"/>
                      <a:pt x="211" y="100"/>
                      <a:pt x="235" y="6"/>
                    </a:cubicBezTo>
                    <a:moveTo>
                      <a:pt x="133" y="283"/>
                    </a:moveTo>
                    <a:cubicBezTo>
                      <a:pt x="130" y="291"/>
                      <a:pt x="130" y="293"/>
                      <a:pt x="123" y="301"/>
                    </a:cubicBezTo>
                    <a:cubicBezTo>
                      <a:pt x="100" y="327"/>
                      <a:pt x="81" y="336"/>
                      <a:pt x="67" y="336"/>
                    </a:cubicBezTo>
                    <a:cubicBezTo>
                      <a:pt x="42" y="336"/>
                      <a:pt x="35" y="309"/>
                      <a:pt x="35" y="290"/>
                    </a:cubicBezTo>
                    <a:cubicBezTo>
                      <a:pt x="35" y="266"/>
                      <a:pt x="51" y="204"/>
                      <a:pt x="63" y="182"/>
                    </a:cubicBezTo>
                    <a:cubicBezTo>
                      <a:pt x="78" y="153"/>
                      <a:pt x="99" y="134"/>
                      <a:pt x="119" y="134"/>
                    </a:cubicBezTo>
                    <a:cubicBezTo>
                      <a:pt x="151" y="134"/>
                      <a:pt x="158" y="175"/>
                      <a:pt x="158" y="178"/>
                    </a:cubicBezTo>
                    <a:cubicBezTo>
                      <a:pt x="158" y="181"/>
                      <a:pt x="158" y="185"/>
                      <a:pt x="156" y="186"/>
                    </a:cubicBezTo>
                    <a:cubicBezTo>
                      <a:pt x="149" y="218"/>
                      <a:pt x="141" y="251"/>
                      <a:pt x="133" y="2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" name="Freeform: Shape 260"/>
              <p:cNvSpPr/>
              <p:nvPr/>
            </p:nvSpPr>
            <p:spPr>
              <a:xfrm>
                <a:off x="5351760" y="3436200"/>
                <a:ext cx="109440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46">
                    <a:moveTo>
                      <a:pt x="310" y="267"/>
                    </a:moveTo>
                    <a:cubicBezTo>
                      <a:pt x="306" y="267"/>
                      <a:pt x="302" y="267"/>
                      <a:pt x="298" y="267"/>
                    </a:cubicBezTo>
                    <a:cubicBezTo>
                      <a:pt x="296" y="279"/>
                      <a:pt x="294" y="291"/>
                      <a:pt x="289" y="303"/>
                    </a:cubicBezTo>
                    <a:cubicBezTo>
                      <a:pt x="287" y="310"/>
                      <a:pt x="285" y="314"/>
                      <a:pt x="257" y="314"/>
                    </a:cubicBezTo>
                    <a:cubicBezTo>
                      <a:pt x="244" y="314"/>
                      <a:pt x="231" y="314"/>
                      <a:pt x="218" y="314"/>
                    </a:cubicBezTo>
                    <a:cubicBezTo>
                      <a:pt x="224" y="286"/>
                      <a:pt x="239" y="264"/>
                      <a:pt x="261" y="230"/>
                    </a:cubicBezTo>
                    <a:cubicBezTo>
                      <a:pt x="285" y="195"/>
                      <a:pt x="305" y="162"/>
                      <a:pt x="305" y="124"/>
                    </a:cubicBezTo>
                    <a:cubicBezTo>
                      <a:pt x="305" y="56"/>
                      <a:pt x="238" y="0"/>
                      <a:pt x="155" y="0"/>
                    </a:cubicBezTo>
                    <a:cubicBezTo>
                      <a:pt x="71" y="0"/>
                      <a:pt x="5" y="56"/>
                      <a:pt x="5" y="124"/>
                    </a:cubicBezTo>
                    <a:cubicBezTo>
                      <a:pt x="5" y="162"/>
                      <a:pt x="25" y="195"/>
                      <a:pt x="49" y="230"/>
                    </a:cubicBezTo>
                    <a:cubicBezTo>
                      <a:pt x="70" y="264"/>
                      <a:pt x="86" y="286"/>
                      <a:pt x="92" y="314"/>
                    </a:cubicBezTo>
                    <a:cubicBezTo>
                      <a:pt x="79" y="314"/>
                      <a:pt x="66" y="314"/>
                      <a:pt x="53" y="314"/>
                    </a:cubicBezTo>
                    <a:cubicBezTo>
                      <a:pt x="25" y="314"/>
                      <a:pt x="23" y="310"/>
                      <a:pt x="21" y="303"/>
                    </a:cubicBezTo>
                    <a:cubicBezTo>
                      <a:pt x="16" y="292"/>
                      <a:pt x="14" y="279"/>
                      <a:pt x="12" y="267"/>
                    </a:cubicBezTo>
                    <a:cubicBezTo>
                      <a:pt x="8" y="267"/>
                      <a:pt x="4" y="267"/>
                      <a:pt x="0" y="267"/>
                    </a:cubicBezTo>
                    <a:cubicBezTo>
                      <a:pt x="5" y="293"/>
                      <a:pt x="10" y="320"/>
                      <a:pt x="15" y="346"/>
                    </a:cubicBezTo>
                    <a:cubicBezTo>
                      <a:pt x="42" y="346"/>
                      <a:pt x="68" y="346"/>
                      <a:pt x="95" y="346"/>
                    </a:cubicBezTo>
                    <a:cubicBezTo>
                      <a:pt x="105" y="346"/>
                      <a:pt x="106" y="346"/>
                      <a:pt x="106" y="337"/>
                    </a:cubicBezTo>
                    <a:cubicBezTo>
                      <a:pt x="106" y="302"/>
                      <a:pt x="91" y="258"/>
                      <a:pt x="79" y="228"/>
                    </a:cubicBezTo>
                    <a:cubicBezTo>
                      <a:pt x="70" y="198"/>
                      <a:pt x="56" y="160"/>
                      <a:pt x="56" y="123"/>
                    </a:cubicBezTo>
                    <a:cubicBezTo>
                      <a:pt x="56" y="44"/>
                      <a:pt x="110" y="11"/>
                      <a:pt x="155" y="11"/>
                    </a:cubicBezTo>
                    <a:cubicBezTo>
                      <a:pt x="201" y="11"/>
                      <a:pt x="254" y="46"/>
                      <a:pt x="254" y="123"/>
                    </a:cubicBezTo>
                    <a:cubicBezTo>
                      <a:pt x="254" y="160"/>
                      <a:pt x="240" y="197"/>
                      <a:pt x="226" y="237"/>
                    </a:cubicBezTo>
                    <a:cubicBezTo>
                      <a:pt x="219" y="258"/>
                      <a:pt x="204" y="302"/>
                      <a:pt x="204" y="337"/>
                    </a:cubicBezTo>
                    <a:cubicBezTo>
                      <a:pt x="204" y="346"/>
                      <a:pt x="205" y="346"/>
                      <a:pt x="217" y="346"/>
                    </a:cubicBezTo>
                    <a:cubicBezTo>
                      <a:pt x="243" y="346"/>
                      <a:pt x="269" y="346"/>
                      <a:pt x="295" y="346"/>
                    </a:cubicBezTo>
                    <a:cubicBezTo>
                      <a:pt x="300" y="320"/>
                      <a:pt x="305" y="293"/>
                      <a:pt x="310" y="2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" name="Freeform: Shape 261"/>
              <p:cNvSpPr/>
              <p:nvPr/>
            </p:nvSpPr>
            <p:spPr>
              <a:xfrm>
                <a:off x="5479560" y="3505680"/>
                <a:ext cx="69480" cy="8424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40">
                    <a:moveTo>
                      <a:pt x="79" y="151"/>
                    </a:moveTo>
                    <a:cubicBezTo>
                      <a:pt x="90" y="144"/>
                      <a:pt x="107" y="128"/>
                      <a:pt x="116" y="120"/>
                    </a:cubicBezTo>
                    <a:cubicBezTo>
                      <a:pt x="129" y="112"/>
                      <a:pt x="146" y="99"/>
                      <a:pt x="163" y="99"/>
                    </a:cubicBezTo>
                    <a:cubicBezTo>
                      <a:pt x="164" y="99"/>
                      <a:pt x="170" y="99"/>
                      <a:pt x="171" y="103"/>
                    </a:cubicBezTo>
                    <a:cubicBezTo>
                      <a:pt x="153" y="106"/>
                      <a:pt x="146" y="121"/>
                      <a:pt x="146" y="130"/>
                    </a:cubicBezTo>
                    <a:cubicBezTo>
                      <a:pt x="146" y="141"/>
                      <a:pt x="154" y="148"/>
                      <a:pt x="165" y="148"/>
                    </a:cubicBezTo>
                    <a:cubicBezTo>
                      <a:pt x="175" y="148"/>
                      <a:pt x="193" y="141"/>
                      <a:pt x="193" y="114"/>
                    </a:cubicBezTo>
                    <a:cubicBezTo>
                      <a:pt x="193" y="99"/>
                      <a:pt x="185" y="82"/>
                      <a:pt x="164" y="82"/>
                    </a:cubicBezTo>
                    <a:cubicBezTo>
                      <a:pt x="139" y="82"/>
                      <a:pt x="116" y="102"/>
                      <a:pt x="98" y="117"/>
                    </a:cubicBezTo>
                    <a:cubicBezTo>
                      <a:pt x="83" y="130"/>
                      <a:pt x="74" y="138"/>
                      <a:pt x="62" y="144"/>
                    </a:cubicBezTo>
                    <a:cubicBezTo>
                      <a:pt x="73" y="100"/>
                      <a:pt x="84" y="57"/>
                      <a:pt x="95" y="14"/>
                    </a:cubicBezTo>
                    <a:cubicBezTo>
                      <a:pt x="97" y="9"/>
                      <a:pt x="97" y="8"/>
                      <a:pt x="97" y="7"/>
                    </a:cubicBezTo>
                    <a:cubicBezTo>
                      <a:pt x="97" y="5"/>
                      <a:pt x="95" y="0"/>
                      <a:pt x="8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0" y="1"/>
                      <a:pt x="55" y="2"/>
                      <a:pt x="39" y="2"/>
                    </a:cubicBezTo>
                    <a:cubicBezTo>
                      <a:pt x="34" y="2"/>
                      <a:pt x="27" y="2"/>
                      <a:pt x="27" y="14"/>
                    </a:cubicBezTo>
                    <a:cubicBezTo>
                      <a:pt x="27" y="22"/>
                      <a:pt x="34" y="22"/>
                      <a:pt x="38" y="22"/>
                    </a:cubicBezTo>
                    <a:cubicBezTo>
                      <a:pt x="45" y="22"/>
                      <a:pt x="49" y="22"/>
                      <a:pt x="49" y="23"/>
                    </a:cubicBezTo>
                    <a:cubicBezTo>
                      <a:pt x="49" y="25"/>
                      <a:pt x="49" y="26"/>
                      <a:pt x="48" y="28"/>
                    </a:cubicBezTo>
                    <a:cubicBezTo>
                      <a:pt x="32" y="90"/>
                      <a:pt x="17" y="153"/>
                      <a:pt x="2" y="215"/>
                    </a:cubicBezTo>
                    <a:cubicBezTo>
                      <a:pt x="0" y="221"/>
                      <a:pt x="0" y="222"/>
                      <a:pt x="0" y="223"/>
                    </a:cubicBezTo>
                    <a:cubicBezTo>
                      <a:pt x="0" y="235"/>
                      <a:pt x="9" y="240"/>
                      <a:pt x="18" y="240"/>
                    </a:cubicBezTo>
                    <a:cubicBezTo>
                      <a:pt x="38" y="240"/>
                      <a:pt x="42" y="223"/>
                      <a:pt x="45" y="215"/>
                    </a:cubicBezTo>
                    <a:cubicBezTo>
                      <a:pt x="48" y="202"/>
                      <a:pt x="56" y="169"/>
                      <a:pt x="56" y="167"/>
                    </a:cubicBezTo>
                    <a:cubicBezTo>
                      <a:pt x="80" y="169"/>
                      <a:pt x="98" y="176"/>
                      <a:pt x="98" y="190"/>
                    </a:cubicBezTo>
                    <a:cubicBezTo>
                      <a:pt x="98" y="193"/>
                      <a:pt x="98" y="195"/>
                      <a:pt x="98" y="198"/>
                    </a:cubicBezTo>
                    <a:cubicBezTo>
                      <a:pt x="97" y="202"/>
                      <a:pt x="97" y="204"/>
                      <a:pt x="97" y="205"/>
                    </a:cubicBezTo>
                    <a:cubicBezTo>
                      <a:pt x="97" y="229"/>
                      <a:pt x="123" y="240"/>
                      <a:pt x="146" y="240"/>
                    </a:cubicBezTo>
                    <a:cubicBezTo>
                      <a:pt x="184" y="240"/>
                      <a:pt x="199" y="193"/>
                      <a:pt x="199" y="187"/>
                    </a:cubicBezTo>
                    <a:cubicBezTo>
                      <a:pt x="199" y="181"/>
                      <a:pt x="193" y="181"/>
                      <a:pt x="188" y="181"/>
                    </a:cubicBezTo>
                    <a:cubicBezTo>
                      <a:pt x="179" y="181"/>
                      <a:pt x="179" y="181"/>
                      <a:pt x="177" y="188"/>
                    </a:cubicBezTo>
                    <a:cubicBezTo>
                      <a:pt x="174" y="200"/>
                      <a:pt x="164" y="225"/>
                      <a:pt x="149" y="225"/>
                    </a:cubicBezTo>
                    <a:cubicBezTo>
                      <a:pt x="139" y="225"/>
                      <a:pt x="139" y="215"/>
                      <a:pt x="139" y="209"/>
                    </a:cubicBezTo>
                    <a:cubicBezTo>
                      <a:pt x="139" y="205"/>
                      <a:pt x="140" y="203"/>
                      <a:pt x="140" y="200"/>
                    </a:cubicBezTo>
                    <a:cubicBezTo>
                      <a:pt x="142" y="194"/>
                      <a:pt x="142" y="191"/>
                      <a:pt x="142" y="190"/>
                    </a:cubicBezTo>
                    <a:cubicBezTo>
                      <a:pt x="142" y="159"/>
                      <a:pt x="105" y="155"/>
                      <a:pt x="84" y="152"/>
                    </a:cubicBezTo>
                    <a:cubicBezTo>
                      <a:pt x="83" y="152"/>
                      <a:pt x="80" y="151"/>
                      <a:pt x="79" y="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" name="Freeform: Shape 262"/>
              <p:cNvSpPr/>
              <p:nvPr/>
            </p:nvSpPr>
            <p:spPr>
              <a:xfrm>
                <a:off x="5565960" y="3499560"/>
                <a:ext cx="22320" cy="4428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29">
                    <a:moveTo>
                      <a:pt x="65" y="24"/>
                    </a:moveTo>
                    <a:cubicBezTo>
                      <a:pt x="66" y="21"/>
                      <a:pt x="68" y="18"/>
                      <a:pt x="68" y="15"/>
                    </a:cubicBezTo>
                    <a:cubicBezTo>
                      <a:pt x="68" y="5"/>
                      <a:pt x="60" y="0"/>
                      <a:pt x="53" y="0"/>
                    </a:cubicBezTo>
                    <a:cubicBezTo>
                      <a:pt x="43" y="0"/>
                      <a:pt x="40" y="8"/>
                      <a:pt x="39" y="11"/>
                    </a:cubicBezTo>
                    <a:cubicBezTo>
                      <a:pt x="26" y="46"/>
                      <a:pt x="14" y="82"/>
                      <a:pt x="1" y="117"/>
                    </a:cubicBezTo>
                    <a:cubicBezTo>
                      <a:pt x="0" y="122"/>
                      <a:pt x="0" y="120"/>
                      <a:pt x="0" y="122"/>
                    </a:cubicBezTo>
                    <a:cubicBezTo>
                      <a:pt x="0" y="126"/>
                      <a:pt x="7" y="126"/>
                      <a:pt x="11" y="129"/>
                    </a:cubicBezTo>
                    <a:cubicBezTo>
                      <a:pt x="14" y="129"/>
                      <a:pt x="14" y="127"/>
                      <a:pt x="15" y="124"/>
                    </a:cubicBezTo>
                    <a:cubicBezTo>
                      <a:pt x="32" y="91"/>
                      <a:pt x="49" y="57"/>
                      <a:pt x="6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" name="Freeform: Shape 263"/>
              <p:cNvSpPr/>
              <p:nvPr/>
            </p:nvSpPr>
            <p:spPr>
              <a:xfrm>
                <a:off x="5694840" y="3374640"/>
                <a:ext cx="11556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5">
                    <a:moveTo>
                      <a:pt x="311" y="20"/>
                    </a:moveTo>
                    <a:cubicBezTo>
                      <a:pt x="318" y="20"/>
                      <a:pt x="327" y="20"/>
                      <a:pt x="327" y="10"/>
                    </a:cubicBezTo>
                    <a:cubicBezTo>
                      <a:pt x="327" y="0"/>
                      <a:pt x="318" y="0"/>
                      <a:pt x="311" y="0"/>
                    </a:cubicBezTo>
                    <a:cubicBezTo>
                      <a:pt x="213" y="0"/>
                      <a:pt x="115" y="0"/>
                      <a:pt x="17" y="0"/>
                    </a:cubicBezTo>
                    <a:cubicBezTo>
                      <a:pt x="10" y="0"/>
                      <a:pt x="0" y="0"/>
                      <a:pt x="0" y="10"/>
                    </a:cubicBezTo>
                    <a:cubicBezTo>
                      <a:pt x="0" y="20"/>
                      <a:pt x="10" y="20"/>
                      <a:pt x="17" y="20"/>
                    </a:cubicBezTo>
                    <a:cubicBezTo>
                      <a:pt x="115" y="20"/>
                      <a:pt x="213" y="20"/>
                      <a:pt x="311" y="20"/>
                    </a:cubicBezTo>
                    <a:moveTo>
                      <a:pt x="311" y="115"/>
                    </a:moveTo>
                    <a:cubicBezTo>
                      <a:pt x="318" y="115"/>
                      <a:pt x="327" y="115"/>
                      <a:pt x="327" y="105"/>
                    </a:cubicBezTo>
                    <a:cubicBezTo>
                      <a:pt x="327" y="95"/>
                      <a:pt x="318" y="95"/>
                      <a:pt x="311" y="95"/>
                    </a:cubicBezTo>
                    <a:cubicBezTo>
                      <a:pt x="213" y="95"/>
                      <a:pt x="115" y="95"/>
                      <a:pt x="17" y="95"/>
                    </a:cubicBezTo>
                    <a:cubicBezTo>
                      <a:pt x="10" y="95"/>
                      <a:pt x="0" y="95"/>
                      <a:pt x="0" y="105"/>
                    </a:cubicBezTo>
                    <a:cubicBezTo>
                      <a:pt x="0" y="115"/>
                      <a:pt x="10" y="115"/>
                      <a:pt x="17" y="115"/>
                    </a:cubicBezTo>
                    <a:cubicBezTo>
                      <a:pt x="115" y="115"/>
                      <a:pt x="213" y="115"/>
                      <a:pt x="311" y="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" name="Freeform: Shape 264"/>
              <p:cNvSpPr/>
              <p:nvPr/>
            </p:nvSpPr>
            <p:spPr>
              <a:xfrm>
                <a:off x="5926680" y="3272040"/>
                <a:ext cx="233640" cy="2448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686">
                    <a:moveTo>
                      <a:pt x="595" y="686"/>
                    </a:moveTo>
                    <a:cubicBezTo>
                      <a:pt x="615" y="634"/>
                      <a:pt x="635" y="582"/>
                      <a:pt x="655" y="530"/>
                    </a:cubicBezTo>
                    <a:cubicBezTo>
                      <a:pt x="651" y="530"/>
                      <a:pt x="646" y="530"/>
                      <a:pt x="642" y="530"/>
                    </a:cubicBezTo>
                    <a:cubicBezTo>
                      <a:pt x="624" y="580"/>
                      <a:pt x="571" y="614"/>
                      <a:pt x="515" y="629"/>
                    </a:cubicBezTo>
                    <a:cubicBezTo>
                      <a:pt x="504" y="630"/>
                      <a:pt x="456" y="644"/>
                      <a:pt x="362" y="644"/>
                    </a:cubicBezTo>
                    <a:cubicBezTo>
                      <a:pt x="263" y="644"/>
                      <a:pt x="164" y="644"/>
                      <a:pt x="66" y="644"/>
                    </a:cubicBezTo>
                    <a:cubicBezTo>
                      <a:pt x="149" y="547"/>
                      <a:pt x="233" y="449"/>
                      <a:pt x="316" y="351"/>
                    </a:cubicBezTo>
                    <a:cubicBezTo>
                      <a:pt x="319" y="347"/>
                      <a:pt x="320" y="345"/>
                      <a:pt x="320" y="342"/>
                    </a:cubicBezTo>
                    <a:cubicBezTo>
                      <a:pt x="319" y="340"/>
                      <a:pt x="320" y="341"/>
                      <a:pt x="316" y="335"/>
                    </a:cubicBezTo>
                    <a:cubicBezTo>
                      <a:pt x="240" y="231"/>
                      <a:pt x="164" y="127"/>
                      <a:pt x="88" y="22"/>
                    </a:cubicBezTo>
                    <a:cubicBezTo>
                      <a:pt x="178" y="22"/>
                      <a:pt x="267" y="22"/>
                      <a:pt x="357" y="22"/>
                    </a:cubicBezTo>
                    <a:cubicBezTo>
                      <a:pt x="422" y="22"/>
                      <a:pt x="467" y="29"/>
                      <a:pt x="471" y="30"/>
                    </a:cubicBezTo>
                    <a:cubicBezTo>
                      <a:pt x="498" y="35"/>
                      <a:pt x="541" y="43"/>
                      <a:pt x="581" y="67"/>
                    </a:cubicBezTo>
                    <a:cubicBezTo>
                      <a:pt x="592" y="75"/>
                      <a:pt x="625" y="98"/>
                      <a:pt x="642" y="137"/>
                    </a:cubicBezTo>
                    <a:cubicBezTo>
                      <a:pt x="646" y="137"/>
                      <a:pt x="651" y="137"/>
                      <a:pt x="655" y="137"/>
                    </a:cubicBezTo>
                    <a:cubicBezTo>
                      <a:pt x="635" y="91"/>
                      <a:pt x="615" y="45"/>
                      <a:pt x="595" y="0"/>
                    </a:cubicBezTo>
                    <a:cubicBezTo>
                      <a:pt x="401" y="0"/>
                      <a:pt x="207" y="0"/>
                      <a:pt x="14" y="0"/>
                    </a:cubicBezTo>
                    <a:cubicBezTo>
                      <a:pt x="3" y="0"/>
                      <a:pt x="3" y="0"/>
                      <a:pt x="1" y="3"/>
                    </a:cubicBezTo>
                    <a:cubicBezTo>
                      <a:pt x="0" y="4"/>
                      <a:pt x="0" y="14"/>
                      <a:pt x="0" y="19"/>
                    </a:cubicBezTo>
                    <a:cubicBezTo>
                      <a:pt x="87" y="138"/>
                      <a:pt x="173" y="256"/>
                      <a:pt x="260" y="375"/>
                    </a:cubicBezTo>
                    <a:cubicBezTo>
                      <a:pt x="175" y="474"/>
                      <a:pt x="90" y="573"/>
                      <a:pt x="5" y="672"/>
                    </a:cubicBezTo>
                    <a:cubicBezTo>
                      <a:pt x="1" y="678"/>
                      <a:pt x="3" y="678"/>
                      <a:pt x="1" y="681"/>
                    </a:cubicBezTo>
                    <a:cubicBezTo>
                      <a:pt x="1" y="686"/>
                      <a:pt x="5" y="686"/>
                      <a:pt x="14" y="686"/>
                    </a:cubicBezTo>
                    <a:cubicBezTo>
                      <a:pt x="207" y="686"/>
                      <a:pt x="401" y="686"/>
                      <a:pt x="595" y="6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" name="Freeform: Shape 265"/>
              <p:cNvSpPr/>
              <p:nvPr/>
            </p:nvSpPr>
            <p:spPr>
              <a:xfrm>
                <a:off x="5877720" y="3565800"/>
                <a:ext cx="35280" cy="8172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233">
                    <a:moveTo>
                      <a:pt x="95" y="14"/>
                    </a:moveTo>
                    <a:cubicBezTo>
                      <a:pt x="95" y="9"/>
                      <a:pt x="91" y="0"/>
                      <a:pt x="81" y="0"/>
                    </a:cubicBezTo>
                    <a:cubicBezTo>
                      <a:pt x="73" y="0"/>
                      <a:pt x="62" y="10"/>
                      <a:pt x="62" y="20"/>
                    </a:cubicBezTo>
                    <a:cubicBezTo>
                      <a:pt x="62" y="26"/>
                      <a:pt x="67" y="33"/>
                      <a:pt x="76" y="33"/>
                    </a:cubicBezTo>
                    <a:cubicBezTo>
                      <a:pt x="85" y="33"/>
                      <a:pt x="95" y="23"/>
                      <a:pt x="95" y="14"/>
                    </a:cubicBezTo>
                    <a:moveTo>
                      <a:pt x="25" y="189"/>
                    </a:moveTo>
                    <a:cubicBezTo>
                      <a:pt x="24" y="193"/>
                      <a:pt x="22" y="198"/>
                      <a:pt x="22" y="203"/>
                    </a:cubicBezTo>
                    <a:cubicBezTo>
                      <a:pt x="22" y="219"/>
                      <a:pt x="35" y="233"/>
                      <a:pt x="55" y="233"/>
                    </a:cubicBezTo>
                    <a:cubicBezTo>
                      <a:pt x="90" y="233"/>
                      <a:pt x="104" y="185"/>
                      <a:pt x="104" y="179"/>
                    </a:cubicBezTo>
                    <a:cubicBezTo>
                      <a:pt x="104" y="175"/>
                      <a:pt x="99" y="175"/>
                      <a:pt x="98" y="175"/>
                    </a:cubicBezTo>
                    <a:cubicBezTo>
                      <a:pt x="94" y="175"/>
                      <a:pt x="94" y="177"/>
                      <a:pt x="92" y="181"/>
                    </a:cubicBezTo>
                    <a:cubicBezTo>
                      <a:pt x="84" y="209"/>
                      <a:pt x="69" y="223"/>
                      <a:pt x="56" y="223"/>
                    </a:cubicBezTo>
                    <a:cubicBezTo>
                      <a:pt x="49" y="223"/>
                      <a:pt x="48" y="219"/>
                      <a:pt x="48" y="210"/>
                    </a:cubicBezTo>
                    <a:cubicBezTo>
                      <a:pt x="48" y="203"/>
                      <a:pt x="49" y="196"/>
                      <a:pt x="52" y="189"/>
                    </a:cubicBezTo>
                    <a:cubicBezTo>
                      <a:pt x="56" y="179"/>
                      <a:pt x="60" y="170"/>
                      <a:pt x="63" y="161"/>
                    </a:cubicBezTo>
                    <a:cubicBezTo>
                      <a:pt x="67" y="153"/>
                      <a:pt x="78" y="122"/>
                      <a:pt x="80" y="118"/>
                    </a:cubicBezTo>
                    <a:cubicBezTo>
                      <a:pt x="81" y="114"/>
                      <a:pt x="83" y="110"/>
                      <a:pt x="83" y="107"/>
                    </a:cubicBezTo>
                    <a:cubicBezTo>
                      <a:pt x="83" y="90"/>
                      <a:pt x="69" y="77"/>
                      <a:pt x="50" y="77"/>
                    </a:cubicBezTo>
                    <a:cubicBezTo>
                      <a:pt x="15" y="77"/>
                      <a:pt x="0" y="124"/>
                      <a:pt x="0" y="131"/>
                    </a:cubicBezTo>
                    <a:cubicBezTo>
                      <a:pt x="0" y="135"/>
                      <a:pt x="4" y="135"/>
                      <a:pt x="6" y="135"/>
                    </a:cubicBezTo>
                    <a:cubicBezTo>
                      <a:pt x="10" y="135"/>
                      <a:pt x="11" y="133"/>
                      <a:pt x="11" y="129"/>
                    </a:cubicBezTo>
                    <a:cubicBezTo>
                      <a:pt x="21" y="100"/>
                      <a:pt x="36" y="87"/>
                      <a:pt x="49" y="87"/>
                    </a:cubicBezTo>
                    <a:cubicBezTo>
                      <a:pt x="55" y="87"/>
                      <a:pt x="57" y="90"/>
                      <a:pt x="57" y="98"/>
                    </a:cubicBezTo>
                    <a:cubicBezTo>
                      <a:pt x="57" y="107"/>
                      <a:pt x="55" y="112"/>
                      <a:pt x="46" y="133"/>
                    </a:cubicBezTo>
                    <a:cubicBezTo>
                      <a:pt x="39" y="152"/>
                      <a:pt x="32" y="171"/>
                      <a:pt x="25" y="1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" name="Freeform: Shape 266"/>
              <p:cNvSpPr/>
              <p:nvPr/>
            </p:nvSpPr>
            <p:spPr>
              <a:xfrm>
                <a:off x="5935320" y="3576960"/>
                <a:ext cx="66240" cy="78480"/>
              </a:xfrm>
              <a:custGeom>
                <a:avLst/>
                <a:gdLst/>
                <a:ahLst/>
                <a:cxnLst/>
                <a:rect l="l" t="t" r="r" b="b"/>
                <a:pathLst>
                  <a:path w="190" h="224">
                    <a:moveTo>
                      <a:pt x="176" y="121"/>
                    </a:moveTo>
                    <a:cubicBezTo>
                      <a:pt x="181" y="121"/>
                      <a:pt x="190" y="121"/>
                      <a:pt x="190" y="112"/>
                    </a:cubicBezTo>
                    <a:cubicBezTo>
                      <a:pt x="190" y="104"/>
                      <a:pt x="183" y="104"/>
                      <a:pt x="176" y="104"/>
                    </a:cubicBezTo>
                    <a:cubicBezTo>
                      <a:pt x="123" y="104"/>
                      <a:pt x="70" y="104"/>
                      <a:pt x="18" y="104"/>
                    </a:cubicBezTo>
                    <a:cubicBezTo>
                      <a:pt x="22" y="53"/>
                      <a:pt x="64" y="17"/>
                      <a:pt x="117" y="17"/>
                    </a:cubicBezTo>
                    <a:cubicBezTo>
                      <a:pt x="137" y="17"/>
                      <a:pt x="156" y="17"/>
                      <a:pt x="176" y="17"/>
                    </a:cubicBezTo>
                    <a:cubicBezTo>
                      <a:pt x="181" y="17"/>
                      <a:pt x="190" y="17"/>
                      <a:pt x="190" y="9"/>
                    </a:cubicBezTo>
                    <a:cubicBezTo>
                      <a:pt x="190" y="0"/>
                      <a:pt x="183" y="0"/>
                      <a:pt x="176" y="0"/>
                    </a:cubicBezTo>
                    <a:cubicBezTo>
                      <a:pt x="156" y="0"/>
                      <a:pt x="136" y="0"/>
                      <a:pt x="116" y="0"/>
                    </a:cubicBezTo>
                    <a:cubicBezTo>
                      <a:pt x="53" y="0"/>
                      <a:pt x="0" y="49"/>
                      <a:pt x="0" y="112"/>
                    </a:cubicBezTo>
                    <a:cubicBezTo>
                      <a:pt x="0" y="175"/>
                      <a:pt x="53" y="224"/>
                      <a:pt x="116" y="224"/>
                    </a:cubicBezTo>
                    <a:cubicBezTo>
                      <a:pt x="136" y="224"/>
                      <a:pt x="156" y="224"/>
                      <a:pt x="176" y="224"/>
                    </a:cubicBezTo>
                    <a:cubicBezTo>
                      <a:pt x="181" y="224"/>
                      <a:pt x="190" y="224"/>
                      <a:pt x="190" y="216"/>
                    </a:cubicBezTo>
                    <a:cubicBezTo>
                      <a:pt x="190" y="207"/>
                      <a:pt x="183" y="207"/>
                      <a:pt x="176" y="207"/>
                    </a:cubicBezTo>
                    <a:cubicBezTo>
                      <a:pt x="156" y="207"/>
                      <a:pt x="137" y="207"/>
                      <a:pt x="117" y="207"/>
                    </a:cubicBezTo>
                    <a:cubicBezTo>
                      <a:pt x="64" y="207"/>
                      <a:pt x="22" y="169"/>
                      <a:pt x="18" y="121"/>
                    </a:cubicBezTo>
                    <a:cubicBezTo>
                      <a:pt x="70" y="121"/>
                      <a:pt x="123" y="121"/>
                      <a:pt x="176" y="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" name="Freeform: Shape 267"/>
              <p:cNvSpPr/>
              <p:nvPr/>
            </p:nvSpPr>
            <p:spPr>
              <a:xfrm>
                <a:off x="6022440" y="3593160"/>
                <a:ext cx="58320" cy="5436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7">
                    <a:moveTo>
                      <a:pt x="168" y="80"/>
                    </a:moveTo>
                    <a:cubicBezTo>
                      <a:pt x="168" y="36"/>
                      <a:pt x="131" y="0"/>
                      <a:pt x="84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22"/>
                      <a:pt x="37" y="157"/>
                      <a:pt x="84" y="157"/>
                    </a:cubicBezTo>
                    <a:cubicBezTo>
                      <a:pt x="130" y="157"/>
                      <a:pt x="168" y="122"/>
                      <a:pt x="168" y="80"/>
                    </a:cubicBezTo>
                    <a:moveTo>
                      <a:pt x="84" y="145"/>
                    </a:moveTo>
                    <a:cubicBezTo>
                      <a:pt x="71" y="145"/>
                      <a:pt x="53" y="141"/>
                      <a:pt x="40" y="124"/>
                    </a:cubicBezTo>
                    <a:cubicBezTo>
                      <a:pt x="32" y="110"/>
                      <a:pt x="30" y="92"/>
                      <a:pt x="30" y="77"/>
                    </a:cubicBezTo>
                    <a:cubicBezTo>
                      <a:pt x="30" y="62"/>
                      <a:pt x="30" y="42"/>
                      <a:pt x="43" y="27"/>
                    </a:cubicBezTo>
                    <a:cubicBezTo>
                      <a:pt x="51" y="17"/>
                      <a:pt x="65" y="10"/>
                      <a:pt x="84" y="10"/>
                    </a:cubicBezTo>
                    <a:cubicBezTo>
                      <a:pt x="103" y="10"/>
                      <a:pt x="119" y="18"/>
                      <a:pt x="126" y="29"/>
                    </a:cubicBezTo>
                    <a:cubicBezTo>
                      <a:pt x="135" y="43"/>
                      <a:pt x="137" y="60"/>
                      <a:pt x="137" y="77"/>
                    </a:cubicBezTo>
                    <a:cubicBezTo>
                      <a:pt x="137" y="94"/>
                      <a:pt x="135" y="112"/>
                      <a:pt x="126" y="126"/>
                    </a:cubicBezTo>
                    <a:cubicBezTo>
                      <a:pt x="116" y="138"/>
                      <a:pt x="100" y="145"/>
                      <a:pt x="84" y="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5" name="Freeform: Shape 268"/>
              <p:cNvSpPr/>
              <p:nvPr/>
            </p:nvSpPr>
            <p:spPr>
              <a:xfrm>
                <a:off x="6097320" y="3593160"/>
                <a:ext cx="50400" cy="54360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57">
                    <a:moveTo>
                      <a:pt x="118" y="15"/>
                    </a:moveTo>
                    <a:cubicBezTo>
                      <a:pt x="112" y="18"/>
                      <a:pt x="108" y="24"/>
                      <a:pt x="108" y="31"/>
                    </a:cubicBezTo>
                    <a:cubicBezTo>
                      <a:pt x="108" y="41"/>
                      <a:pt x="115" y="48"/>
                      <a:pt x="125" y="48"/>
                    </a:cubicBezTo>
                    <a:cubicBezTo>
                      <a:pt x="135" y="48"/>
                      <a:pt x="142" y="41"/>
                      <a:pt x="142" y="31"/>
                    </a:cubicBezTo>
                    <a:cubicBezTo>
                      <a:pt x="142" y="0"/>
                      <a:pt x="94" y="0"/>
                      <a:pt x="84" y="0"/>
                    </a:cubicBezTo>
                    <a:cubicBezTo>
                      <a:pt x="32" y="0"/>
                      <a:pt x="0" y="39"/>
                      <a:pt x="0" y="78"/>
                    </a:cubicBezTo>
                    <a:cubicBezTo>
                      <a:pt x="0" y="122"/>
                      <a:pt x="37" y="157"/>
                      <a:pt x="83" y="157"/>
                    </a:cubicBezTo>
                    <a:cubicBezTo>
                      <a:pt x="133" y="157"/>
                      <a:pt x="146" y="116"/>
                      <a:pt x="146" y="112"/>
                    </a:cubicBezTo>
                    <a:cubicBezTo>
                      <a:pt x="146" y="108"/>
                      <a:pt x="142" y="108"/>
                      <a:pt x="140" y="108"/>
                    </a:cubicBezTo>
                    <a:cubicBezTo>
                      <a:pt x="135" y="108"/>
                      <a:pt x="135" y="109"/>
                      <a:pt x="133" y="113"/>
                    </a:cubicBezTo>
                    <a:cubicBezTo>
                      <a:pt x="126" y="134"/>
                      <a:pt x="107" y="145"/>
                      <a:pt x="86" y="145"/>
                    </a:cubicBezTo>
                    <a:cubicBezTo>
                      <a:pt x="63" y="145"/>
                      <a:pt x="31" y="127"/>
                      <a:pt x="31" y="78"/>
                    </a:cubicBezTo>
                    <a:cubicBezTo>
                      <a:pt x="31" y="35"/>
                      <a:pt x="53" y="11"/>
                      <a:pt x="86" y="11"/>
                    </a:cubicBezTo>
                    <a:cubicBezTo>
                      <a:pt x="90" y="11"/>
                      <a:pt x="107" y="11"/>
                      <a:pt x="118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6" name="Freeform: Shape 269"/>
              <p:cNvSpPr/>
              <p:nvPr/>
            </p:nvSpPr>
            <p:spPr>
              <a:xfrm>
                <a:off x="6160320" y="3593160"/>
                <a:ext cx="50400" cy="54360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57">
                    <a:moveTo>
                      <a:pt x="118" y="15"/>
                    </a:moveTo>
                    <a:cubicBezTo>
                      <a:pt x="112" y="18"/>
                      <a:pt x="108" y="24"/>
                      <a:pt x="108" y="31"/>
                    </a:cubicBezTo>
                    <a:cubicBezTo>
                      <a:pt x="108" y="41"/>
                      <a:pt x="115" y="48"/>
                      <a:pt x="125" y="48"/>
                    </a:cubicBezTo>
                    <a:cubicBezTo>
                      <a:pt x="135" y="48"/>
                      <a:pt x="142" y="41"/>
                      <a:pt x="142" y="31"/>
                    </a:cubicBezTo>
                    <a:cubicBezTo>
                      <a:pt x="142" y="0"/>
                      <a:pt x="94" y="0"/>
                      <a:pt x="84" y="0"/>
                    </a:cubicBezTo>
                    <a:cubicBezTo>
                      <a:pt x="32" y="0"/>
                      <a:pt x="0" y="39"/>
                      <a:pt x="0" y="78"/>
                    </a:cubicBezTo>
                    <a:cubicBezTo>
                      <a:pt x="0" y="122"/>
                      <a:pt x="37" y="157"/>
                      <a:pt x="81" y="157"/>
                    </a:cubicBezTo>
                    <a:cubicBezTo>
                      <a:pt x="133" y="157"/>
                      <a:pt x="146" y="116"/>
                      <a:pt x="146" y="112"/>
                    </a:cubicBezTo>
                    <a:cubicBezTo>
                      <a:pt x="146" y="108"/>
                      <a:pt x="142" y="108"/>
                      <a:pt x="140" y="108"/>
                    </a:cubicBezTo>
                    <a:cubicBezTo>
                      <a:pt x="135" y="108"/>
                      <a:pt x="135" y="109"/>
                      <a:pt x="133" y="113"/>
                    </a:cubicBezTo>
                    <a:cubicBezTo>
                      <a:pt x="125" y="134"/>
                      <a:pt x="107" y="145"/>
                      <a:pt x="86" y="145"/>
                    </a:cubicBezTo>
                    <a:cubicBezTo>
                      <a:pt x="62" y="145"/>
                      <a:pt x="31" y="127"/>
                      <a:pt x="31" y="78"/>
                    </a:cubicBezTo>
                    <a:cubicBezTo>
                      <a:pt x="31" y="35"/>
                      <a:pt x="53" y="11"/>
                      <a:pt x="84" y="11"/>
                    </a:cubicBezTo>
                    <a:cubicBezTo>
                      <a:pt x="90" y="11"/>
                      <a:pt x="105" y="11"/>
                      <a:pt x="118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7" name="Freeform: Shape 270"/>
              <p:cNvSpPr/>
              <p:nvPr/>
            </p:nvSpPr>
            <p:spPr>
              <a:xfrm>
                <a:off x="6257160" y="3198960"/>
                <a:ext cx="154440" cy="3906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091">
                    <a:moveTo>
                      <a:pt x="24" y="1070"/>
                    </a:moveTo>
                    <a:cubicBezTo>
                      <a:pt x="39" y="1068"/>
                      <a:pt x="48" y="1057"/>
                      <a:pt x="48" y="1045"/>
                    </a:cubicBezTo>
                    <a:cubicBezTo>
                      <a:pt x="48" y="1029"/>
                      <a:pt x="35" y="1021"/>
                      <a:pt x="24" y="1021"/>
                    </a:cubicBezTo>
                    <a:cubicBezTo>
                      <a:pt x="13" y="1021"/>
                      <a:pt x="0" y="1028"/>
                      <a:pt x="0" y="1046"/>
                    </a:cubicBezTo>
                    <a:cubicBezTo>
                      <a:pt x="0" y="1071"/>
                      <a:pt x="24" y="1091"/>
                      <a:pt x="55" y="1091"/>
                    </a:cubicBezTo>
                    <a:cubicBezTo>
                      <a:pt x="129" y="1091"/>
                      <a:pt x="157" y="976"/>
                      <a:pt x="192" y="833"/>
                    </a:cubicBezTo>
                    <a:cubicBezTo>
                      <a:pt x="230" y="678"/>
                      <a:pt x="262" y="522"/>
                      <a:pt x="288" y="365"/>
                    </a:cubicBezTo>
                    <a:cubicBezTo>
                      <a:pt x="307" y="260"/>
                      <a:pt x="325" y="162"/>
                      <a:pt x="342" y="98"/>
                    </a:cubicBezTo>
                    <a:cubicBezTo>
                      <a:pt x="347" y="74"/>
                      <a:pt x="364" y="11"/>
                      <a:pt x="383" y="11"/>
                    </a:cubicBezTo>
                    <a:cubicBezTo>
                      <a:pt x="399" y="11"/>
                      <a:pt x="411" y="21"/>
                      <a:pt x="413" y="22"/>
                    </a:cubicBezTo>
                    <a:cubicBezTo>
                      <a:pt x="396" y="24"/>
                      <a:pt x="388" y="33"/>
                      <a:pt x="388" y="46"/>
                    </a:cubicBezTo>
                    <a:cubicBezTo>
                      <a:pt x="388" y="63"/>
                      <a:pt x="400" y="70"/>
                      <a:pt x="411" y="70"/>
                    </a:cubicBezTo>
                    <a:cubicBezTo>
                      <a:pt x="424" y="70"/>
                      <a:pt x="435" y="63"/>
                      <a:pt x="435" y="46"/>
                    </a:cubicBezTo>
                    <a:cubicBezTo>
                      <a:pt x="435" y="20"/>
                      <a:pt x="409" y="0"/>
                      <a:pt x="382" y="0"/>
                    </a:cubicBezTo>
                    <a:cubicBezTo>
                      <a:pt x="344" y="0"/>
                      <a:pt x="318" y="53"/>
                      <a:pt x="290" y="154"/>
                    </a:cubicBezTo>
                    <a:cubicBezTo>
                      <a:pt x="288" y="159"/>
                      <a:pt x="223" y="406"/>
                      <a:pt x="168" y="727"/>
                    </a:cubicBezTo>
                    <a:cubicBezTo>
                      <a:pt x="155" y="803"/>
                      <a:pt x="141" y="884"/>
                      <a:pt x="125" y="952"/>
                    </a:cubicBezTo>
                    <a:cubicBezTo>
                      <a:pt x="116" y="989"/>
                      <a:pt x="94" y="1081"/>
                      <a:pt x="53" y="1081"/>
                    </a:cubicBezTo>
                    <a:cubicBezTo>
                      <a:pt x="35" y="1081"/>
                      <a:pt x="34" y="1074"/>
                      <a:pt x="24" y="1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8" name="Freeform: Shape 271"/>
              <p:cNvSpPr/>
              <p:nvPr/>
            </p:nvSpPr>
            <p:spPr>
              <a:xfrm>
                <a:off x="6474960" y="3307320"/>
                <a:ext cx="468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19" h="491">
                    <a:moveTo>
                      <a:pt x="19" y="16"/>
                    </a:moveTo>
                    <a:cubicBezTo>
                      <a:pt x="19" y="8"/>
                      <a:pt x="19" y="0"/>
                      <a:pt x="9" y="0"/>
                    </a:cubicBezTo>
                    <a:cubicBezTo>
                      <a:pt x="0" y="0"/>
                      <a:pt x="0" y="8"/>
                      <a:pt x="0" y="16"/>
                    </a:cubicBezTo>
                    <a:cubicBezTo>
                      <a:pt x="0" y="168"/>
                      <a:pt x="0" y="320"/>
                      <a:pt x="0" y="472"/>
                    </a:cubicBezTo>
                    <a:cubicBezTo>
                      <a:pt x="0" y="482"/>
                      <a:pt x="0" y="491"/>
                      <a:pt x="9" y="491"/>
                    </a:cubicBezTo>
                    <a:cubicBezTo>
                      <a:pt x="19" y="491"/>
                      <a:pt x="19" y="482"/>
                      <a:pt x="19" y="472"/>
                    </a:cubicBezTo>
                    <a:cubicBezTo>
                      <a:pt x="19" y="320"/>
                      <a:pt x="19" y="168"/>
                      <a:pt x="19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9" name="Freeform: Shape 272"/>
              <p:cNvSpPr/>
              <p:nvPr/>
            </p:nvSpPr>
            <p:spPr>
              <a:xfrm>
                <a:off x="6510240" y="3361680"/>
                <a:ext cx="96840" cy="777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2">
                    <a:moveTo>
                      <a:pt x="214" y="100"/>
                    </a:moveTo>
                    <a:cubicBezTo>
                      <a:pt x="214" y="23"/>
                      <a:pt x="169" y="0"/>
                      <a:pt x="133" y="0"/>
                    </a:cubicBezTo>
                    <a:cubicBezTo>
                      <a:pt x="64" y="0"/>
                      <a:pt x="0" y="70"/>
                      <a:pt x="0" y="140"/>
                    </a:cubicBezTo>
                    <a:cubicBezTo>
                      <a:pt x="0" y="184"/>
                      <a:pt x="29" y="222"/>
                      <a:pt x="79" y="222"/>
                    </a:cubicBezTo>
                    <a:cubicBezTo>
                      <a:pt x="110" y="222"/>
                      <a:pt x="145" y="211"/>
                      <a:pt x="183" y="180"/>
                    </a:cubicBezTo>
                    <a:cubicBezTo>
                      <a:pt x="190" y="207"/>
                      <a:pt x="205" y="222"/>
                      <a:pt x="228" y="222"/>
                    </a:cubicBezTo>
                    <a:cubicBezTo>
                      <a:pt x="254" y="222"/>
                      <a:pt x="270" y="195"/>
                      <a:pt x="270" y="187"/>
                    </a:cubicBezTo>
                    <a:cubicBezTo>
                      <a:pt x="270" y="184"/>
                      <a:pt x="266" y="183"/>
                      <a:pt x="263" y="183"/>
                    </a:cubicBezTo>
                    <a:cubicBezTo>
                      <a:pt x="260" y="183"/>
                      <a:pt x="259" y="184"/>
                      <a:pt x="257" y="187"/>
                    </a:cubicBezTo>
                    <a:cubicBezTo>
                      <a:pt x="247" y="211"/>
                      <a:pt x="231" y="211"/>
                      <a:pt x="229" y="211"/>
                    </a:cubicBezTo>
                    <a:cubicBezTo>
                      <a:pt x="214" y="211"/>
                      <a:pt x="214" y="173"/>
                      <a:pt x="214" y="160"/>
                    </a:cubicBezTo>
                    <a:cubicBezTo>
                      <a:pt x="214" y="151"/>
                      <a:pt x="214" y="149"/>
                      <a:pt x="219" y="144"/>
                    </a:cubicBezTo>
                    <a:cubicBezTo>
                      <a:pt x="266" y="86"/>
                      <a:pt x="257" y="67"/>
                      <a:pt x="275" y="29"/>
                    </a:cubicBezTo>
                    <a:cubicBezTo>
                      <a:pt x="275" y="28"/>
                      <a:pt x="275" y="23"/>
                      <a:pt x="270" y="23"/>
                    </a:cubicBezTo>
                    <a:cubicBezTo>
                      <a:pt x="264" y="23"/>
                      <a:pt x="264" y="25"/>
                      <a:pt x="263" y="33"/>
                    </a:cubicBezTo>
                    <a:cubicBezTo>
                      <a:pt x="253" y="65"/>
                      <a:pt x="238" y="102"/>
                      <a:pt x="214" y="131"/>
                    </a:cubicBezTo>
                    <a:cubicBezTo>
                      <a:pt x="214" y="121"/>
                      <a:pt x="214" y="111"/>
                      <a:pt x="214" y="100"/>
                    </a:cubicBezTo>
                    <a:moveTo>
                      <a:pt x="182" y="167"/>
                    </a:moveTo>
                    <a:cubicBezTo>
                      <a:pt x="138" y="205"/>
                      <a:pt x="100" y="211"/>
                      <a:pt x="81" y="211"/>
                    </a:cubicBezTo>
                    <a:cubicBezTo>
                      <a:pt x="51" y="211"/>
                      <a:pt x="36" y="188"/>
                      <a:pt x="36" y="158"/>
                    </a:cubicBezTo>
                    <a:cubicBezTo>
                      <a:pt x="36" y="134"/>
                      <a:pt x="49" y="81"/>
                      <a:pt x="64" y="56"/>
                    </a:cubicBezTo>
                    <a:cubicBezTo>
                      <a:pt x="88" y="19"/>
                      <a:pt x="114" y="11"/>
                      <a:pt x="131" y="11"/>
                    </a:cubicBezTo>
                    <a:cubicBezTo>
                      <a:pt x="180" y="11"/>
                      <a:pt x="180" y="75"/>
                      <a:pt x="180" y="113"/>
                    </a:cubicBezTo>
                    <a:cubicBezTo>
                      <a:pt x="180" y="131"/>
                      <a:pt x="180" y="159"/>
                      <a:pt x="182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" name="Freeform: Shape 273"/>
              <p:cNvSpPr/>
              <p:nvPr/>
            </p:nvSpPr>
            <p:spPr>
              <a:xfrm>
                <a:off x="6625080" y="3281040"/>
                <a:ext cx="69480" cy="8424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40">
                    <a:moveTo>
                      <a:pt x="78" y="151"/>
                    </a:moveTo>
                    <a:cubicBezTo>
                      <a:pt x="89" y="144"/>
                      <a:pt x="105" y="129"/>
                      <a:pt x="116" y="120"/>
                    </a:cubicBezTo>
                    <a:cubicBezTo>
                      <a:pt x="127" y="110"/>
                      <a:pt x="144" y="98"/>
                      <a:pt x="162" y="98"/>
                    </a:cubicBezTo>
                    <a:cubicBezTo>
                      <a:pt x="164" y="98"/>
                      <a:pt x="168" y="98"/>
                      <a:pt x="169" y="103"/>
                    </a:cubicBezTo>
                    <a:cubicBezTo>
                      <a:pt x="152" y="106"/>
                      <a:pt x="145" y="122"/>
                      <a:pt x="145" y="130"/>
                    </a:cubicBezTo>
                    <a:cubicBezTo>
                      <a:pt x="145" y="141"/>
                      <a:pt x="154" y="148"/>
                      <a:pt x="165" y="148"/>
                    </a:cubicBezTo>
                    <a:cubicBezTo>
                      <a:pt x="175" y="148"/>
                      <a:pt x="193" y="141"/>
                      <a:pt x="193" y="115"/>
                    </a:cubicBezTo>
                    <a:cubicBezTo>
                      <a:pt x="193" y="99"/>
                      <a:pt x="185" y="82"/>
                      <a:pt x="164" y="82"/>
                    </a:cubicBezTo>
                    <a:cubicBezTo>
                      <a:pt x="138" y="82"/>
                      <a:pt x="116" y="102"/>
                      <a:pt x="98" y="117"/>
                    </a:cubicBezTo>
                    <a:cubicBezTo>
                      <a:pt x="82" y="130"/>
                      <a:pt x="73" y="137"/>
                      <a:pt x="61" y="144"/>
                    </a:cubicBezTo>
                    <a:cubicBezTo>
                      <a:pt x="72" y="101"/>
                      <a:pt x="83" y="57"/>
                      <a:pt x="94" y="14"/>
                    </a:cubicBezTo>
                    <a:cubicBezTo>
                      <a:pt x="95" y="10"/>
                      <a:pt x="95" y="8"/>
                      <a:pt x="95" y="7"/>
                    </a:cubicBezTo>
                    <a:cubicBezTo>
                      <a:pt x="95" y="5"/>
                      <a:pt x="95" y="0"/>
                      <a:pt x="87" y="0"/>
                    </a:cubicBezTo>
                    <a:cubicBezTo>
                      <a:pt x="85" y="0"/>
                      <a:pt x="85" y="0"/>
                      <a:pt x="84" y="0"/>
                    </a:cubicBezTo>
                    <a:cubicBezTo>
                      <a:pt x="68" y="0"/>
                      <a:pt x="53" y="1"/>
                      <a:pt x="38" y="1"/>
                    </a:cubicBezTo>
                    <a:cubicBezTo>
                      <a:pt x="33" y="3"/>
                      <a:pt x="25" y="3"/>
                      <a:pt x="25" y="14"/>
                    </a:cubicBezTo>
                    <a:cubicBezTo>
                      <a:pt x="25" y="21"/>
                      <a:pt x="33" y="21"/>
                      <a:pt x="38" y="21"/>
                    </a:cubicBezTo>
                    <a:cubicBezTo>
                      <a:pt x="43" y="21"/>
                      <a:pt x="49" y="21"/>
                      <a:pt x="49" y="24"/>
                    </a:cubicBezTo>
                    <a:cubicBezTo>
                      <a:pt x="48" y="25"/>
                      <a:pt x="49" y="25"/>
                      <a:pt x="47" y="28"/>
                    </a:cubicBezTo>
                    <a:cubicBezTo>
                      <a:pt x="32" y="90"/>
                      <a:pt x="17" y="153"/>
                      <a:pt x="1" y="215"/>
                    </a:cubicBezTo>
                    <a:cubicBezTo>
                      <a:pt x="0" y="221"/>
                      <a:pt x="0" y="222"/>
                      <a:pt x="0" y="224"/>
                    </a:cubicBezTo>
                    <a:cubicBezTo>
                      <a:pt x="0" y="235"/>
                      <a:pt x="8" y="240"/>
                      <a:pt x="18" y="240"/>
                    </a:cubicBezTo>
                    <a:cubicBezTo>
                      <a:pt x="38" y="240"/>
                      <a:pt x="42" y="224"/>
                      <a:pt x="43" y="215"/>
                    </a:cubicBezTo>
                    <a:cubicBezTo>
                      <a:pt x="46" y="203"/>
                      <a:pt x="56" y="169"/>
                      <a:pt x="56" y="168"/>
                    </a:cubicBezTo>
                    <a:cubicBezTo>
                      <a:pt x="80" y="169"/>
                      <a:pt x="98" y="176"/>
                      <a:pt x="98" y="190"/>
                    </a:cubicBezTo>
                    <a:cubicBezTo>
                      <a:pt x="98" y="193"/>
                      <a:pt x="98" y="196"/>
                      <a:pt x="96" y="197"/>
                    </a:cubicBezTo>
                    <a:cubicBezTo>
                      <a:pt x="96" y="201"/>
                      <a:pt x="96" y="204"/>
                      <a:pt x="96" y="205"/>
                    </a:cubicBezTo>
                    <a:cubicBezTo>
                      <a:pt x="96" y="229"/>
                      <a:pt x="122" y="240"/>
                      <a:pt x="145" y="240"/>
                    </a:cubicBezTo>
                    <a:cubicBezTo>
                      <a:pt x="183" y="240"/>
                      <a:pt x="199" y="193"/>
                      <a:pt x="199" y="187"/>
                    </a:cubicBezTo>
                    <a:cubicBezTo>
                      <a:pt x="199" y="180"/>
                      <a:pt x="193" y="180"/>
                      <a:pt x="187" y="180"/>
                    </a:cubicBezTo>
                    <a:cubicBezTo>
                      <a:pt x="179" y="180"/>
                      <a:pt x="178" y="182"/>
                      <a:pt x="176" y="189"/>
                    </a:cubicBezTo>
                    <a:cubicBezTo>
                      <a:pt x="173" y="200"/>
                      <a:pt x="164" y="225"/>
                      <a:pt x="147" y="225"/>
                    </a:cubicBezTo>
                    <a:cubicBezTo>
                      <a:pt x="138" y="225"/>
                      <a:pt x="137" y="215"/>
                      <a:pt x="137" y="210"/>
                    </a:cubicBezTo>
                    <a:cubicBezTo>
                      <a:pt x="137" y="205"/>
                      <a:pt x="138" y="200"/>
                      <a:pt x="140" y="200"/>
                    </a:cubicBezTo>
                    <a:cubicBezTo>
                      <a:pt x="140" y="194"/>
                      <a:pt x="140" y="191"/>
                      <a:pt x="140" y="189"/>
                    </a:cubicBezTo>
                    <a:cubicBezTo>
                      <a:pt x="140" y="159"/>
                      <a:pt x="105" y="155"/>
                      <a:pt x="84" y="152"/>
                    </a:cubicBezTo>
                    <a:cubicBezTo>
                      <a:pt x="82" y="152"/>
                      <a:pt x="80" y="151"/>
                      <a:pt x="78" y="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" name="Freeform: Shape 274"/>
              <p:cNvSpPr/>
              <p:nvPr/>
            </p:nvSpPr>
            <p:spPr>
              <a:xfrm>
                <a:off x="6711120" y="3263760"/>
                <a:ext cx="22680" cy="44280"/>
              </a:xfrm>
              <a:custGeom>
                <a:avLst/>
                <a:gdLst/>
                <a:ahLst/>
                <a:cxnLst/>
                <a:rect l="l" t="t" r="r" b="b"/>
                <a:pathLst>
                  <a:path w="69" h="129">
                    <a:moveTo>
                      <a:pt x="66" y="24"/>
                    </a:moveTo>
                    <a:cubicBezTo>
                      <a:pt x="66" y="23"/>
                      <a:pt x="69" y="19"/>
                      <a:pt x="69" y="14"/>
                    </a:cubicBezTo>
                    <a:cubicBezTo>
                      <a:pt x="69" y="6"/>
                      <a:pt x="60" y="0"/>
                      <a:pt x="53" y="0"/>
                    </a:cubicBezTo>
                    <a:cubicBezTo>
                      <a:pt x="44" y="0"/>
                      <a:pt x="41" y="9"/>
                      <a:pt x="39" y="12"/>
                    </a:cubicBezTo>
                    <a:cubicBezTo>
                      <a:pt x="27" y="47"/>
                      <a:pt x="14" y="82"/>
                      <a:pt x="2" y="118"/>
                    </a:cubicBezTo>
                    <a:cubicBezTo>
                      <a:pt x="0" y="121"/>
                      <a:pt x="1" y="121"/>
                      <a:pt x="0" y="122"/>
                    </a:cubicBezTo>
                    <a:cubicBezTo>
                      <a:pt x="0" y="126"/>
                      <a:pt x="10" y="129"/>
                      <a:pt x="11" y="129"/>
                    </a:cubicBezTo>
                    <a:cubicBezTo>
                      <a:pt x="13" y="129"/>
                      <a:pt x="14" y="128"/>
                      <a:pt x="16" y="125"/>
                    </a:cubicBezTo>
                    <a:cubicBezTo>
                      <a:pt x="32" y="91"/>
                      <a:pt x="49" y="58"/>
                      <a:pt x="6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" name="Freeform: Shape 275"/>
              <p:cNvSpPr/>
              <p:nvPr/>
            </p:nvSpPr>
            <p:spPr>
              <a:xfrm>
                <a:off x="6621840" y="3401280"/>
                <a:ext cx="3564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31">
                    <a:moveTo>
                      <a:pt x="96" y="13"/>
                    </a:moveTo>
                    <a:cubicBezTo>
                      <a:pt x="96" y="7"/>
                      <a:pt x="91" y="0"/>
                      <a:pt x="82" y="0"/>
                    </a:cubicBezTo>
                    <a:cubicBezTo>
                      <a:pt x="73" y="0"/>
                      <a:pt x="63" y="9"/>
                      <a:pt x="63" y="18"/>
                    </a:cubicBezTo>
                    <a:cubicBezTo>
                      <a:pt x="63" y="25"/>
                      <a:pt x="68" y="32"/>
                      <a:pt x="76" y="32"/>
                    </a:cubicBezTo>
                    <a:cubicBezTo>
                      <a:pt x="86" y="32"/>
                      <a:pt x="96" y="23"/>
                      <a:pt x="96" y="13"/>
                    </a:cubicBezTo>
                    <a:moveTo>
                      <a:pt x="26" y="188"/>
                    </a:moveTo>
                    <a:cubicBezTo>
                      <a:pt x="24" y="192"/>
                      <a:pt x="23" y="196"/>
                      <a:pt x="23" y="202"/>
                    </a:cubicBezTo>
                    <a:cubicBezTo>
                      <a:pt x="23" y="218"/>
                      <a:pt x="37" y="231"/>
                      <a:pt x="55" y="231"/>
                    </a:cubicBezTo>
                    <a:cubicBezTo>
                      <a:pt x="90" y="231"/>
                      <a:pt x="105" y="183"/>
                      <a:pt x="105" y="179"/>
                    </a:cubicBezTo>
                    <a:cubicBezTo>
                      <a:pt x="105" y="175"/>
                      <a:pt x="102" y="176"/>
                      <a:pt x="100" y="175"/>
                    </a:cubicBezTo>
                    <a:cubicBezTo>
                      <a:pt x="94" y="175"/>
                      <a:pt x="94" y="176"/>
                      <a:pt x="93" y="181"/>
                    </a:cubicBezTo>
                    <a:cubicBezTo>
                      <a:pt x="84" y="207"/>
                      <a:pt x="69" y="221"/>
                      <a:pt x="56" y="221"/>
                    </a:cubicBezTo>
                    <a:cubicBezTo>
                      <a:pt x="49" y="221"/>
                      <a:pt x="48" y="217"/>
                      <a:pt x="48" y="210"/>
                    </a:cubicBezTo>
                    <a:cubicBezTo>
                      <a:pt x="48" y="202"/>
                      <a:pt x="49" y="196"/>
                      <a:pt x="54" y="188"/>
                    </a:cubicBezTo>
                    <a:cubicBezTo>
                      <a:pt x="56" y="178"/>
                      <a:pt x="61" y="169"/>
                      <a:pt x="63" y="160"/>
                    </a:cubicBezTo>
                    <a:cubicBezTo>
                      <a:pt x="68" y="153"/>
                      <a:pt x="80" y="120"/>
                      <a:pt x="82" y="116"/>
                    </a:cubicBezTo>
                    <a:cubicBezTo>
                      <a:pt x="82" y="113"/>
                      <a:pt x="83" y="109"/>
                      <a:pt x="83" y="105"/>
                    </a:cubicBezTo>
                    <a:cubicBezTo>
                      <a:pt x="83" y="90"/>
                      <a:pt x="69" y="77"/>
                      <a:pt x="51" y="77"/>
                    </a:cubicBezTo>
                    <a:cubicBezTo>
                      <a:pt x="16" y="77"/>
                      <a:pt x="0" y="123"/>
                      <a:pt x="0" y="129"/>
                    </a:cubicBezTo>
                    <a:cubicBezTo>
                      <a:pt x="0" y="133"/>
                      <a:pt x="5" y="133"/>
                      <a:pt x="6" y="133"/>
                    </a:cubicBezTo>
                    <a:cubicBezTo>
                      <a:pt x="12" y="133"/>
                      <a:pt x="12" y="132"/>
                      <a:pt x="13" y="127"/>
                    </a:cubicBezTo>
                    <a:cubicBezTo>
                      <a:pt x="21" y="98"/>
                      <a:pt x="37" y="85"/>
                      <a:pt x="49" y="85"/>
                    </a:cubicBezTo>
                    <a:cubicBezTo>
                      <a:pt x="55" y="85"/>
                      <a:pt x="58" y="88"/>
                      <a:pt x="58" y="98"/>
                    </a:cubicBezTo>
                    <a:cubicBezTo>
                      <a:pt x="58" y="106"/>
                      <a:pt x="56" y="111"/>
                      <a:pt x="47" y="133"/>
                    </a:cubicBezTo>
                    <a:cubicBezTo>
                      <a:pt x="40" y="151"/>
                      <a:pt x="33" y="169"/>
                      <a:pt x="26" y="1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" name="Freeform: Shape 276"/>
              <p:cNvSpPr/>
              <p:nvPr/>
            </p:nvSpPr>
            <p:spPr>
              <a:xfrm>
                <a:off x="6777360" y="3307320"/>
                <a:ext cx="3888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91">
                    <a:moveTo>
                      <a:pt x="114" y="485"/>
                    </a:moveTo>
                    <a:cubicBezTo>
                      <a:pt x="114" y="484"/>
                      <a:pt x="114" y="484"/>
                      <a:pt x="106" y="475"/>
                    </a:cubicBezTo>
                    <a:cubicBezTo>
                      <a:pt x="44" y="412"/>
                      <a:pt x="27" y="320"/>
                      <a:pt x="27" y="244"/>
                    </a:cubicBezTo>
                    <a:cubicBezTo>
                      <a:pt x="27" y="159"/>
                      <a:pt x="47" y="74"/>
                      <a:pt x="107" y="12"/>
                    </a:cubicBezTo>
                    <a:cubicBezTo>
                      <a:pt x="114" y="7"/>
                      <a:pt x="114" y="5"/>
                      <a:pt x="114" y="4"/>
                    </a:cubicBezTo>
                    <a:cubicBezTo>
                      <a:pt x="114" y="1"/>
                      <a:pt x="111" y="0"/>
                      <a:pt x="109" y="0"/>
                    </a:cubicBezTo>
                    <a:cubicBezTo>
                      <a:pt x="104" y="0"/>
                      <a:pt x="60" y="33"/>
                      <a:pt x="30" y="95"/>
                    </a:cubicBezTo>
                    <a:cubicBezTo>
                      <a:pt x="5" y="149"/>
                      <a:pt x="0" y="204"/>
                      <a:pt x="0" y="244"/>
                    </a:cubicBezTo>
                    <a:cubicBezTo>
                      <a:pt x="0" y="284"/>
                      <a:pt x="5" y="342"/>
                      <a:pt x="32" y="398"/>
                    </a:cubicBezTo>
                    <a:cubicBezTo>
                      <a:pt x="61" y="458"/>
                      <a:pt x="104" y="491"/>
                      <a:pt x="109" y="491"/>
                    </a:cubicBezTo>
                    <a:cubicBezTo>
                      <a:pt x="111" y="491"/>
                      <a:pt x="114" y="489"/>
                      <a:pt x="114" y="4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" name="Freeform: Shape 277"/>
              <p:cNvSpPr/>
              <p:nvPr/>
            </p:nvSpPr>
            <p:spPr>
              <a:xfrm>
                <a:off x="6832440" y="3328920"/>
                <a:ext cx="52560" cy="11052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3">
                    <a:moveTo>
                      <a:pt x="90" y="112"/>
                    </a:moveTo>
                    <a:cubicBezTo>
                      <a:pt x="105" y="112"/>
                      <a:pt x="121" y="112"/>
                      <a:pt x="136" y="112"/>
                    </a:cubicBezTo>
                    <a:cubicBezTo>
                      <a:pt x="146" y="112"/>
                      <a:pt x="152" y="112"/>
                      <a:pt x="152" y="102"/>
                    </a:cubicBezTo>
                    <a:cubicBezTo>
                      <a:pt x="152" y="96"/>
                      <a:pt x="146" y="96"/>
                      <a:pt x="138" y="96"/>
                    </a:cubicBezTo>
                    <a:cubicBezTo>
                      <a:pt x="123" y="96"/>
                      <a:pt x="109" y="96"/>
                      <a:pt x="94" y="96"/>
                    </a:cubicBezTo>
                    <a:cubicBezTo>
                      <a:pt x="112" y="26"/>
                      <a:pt x="115" y="17"/>
                      <a:pt x="115" y="14"/>
                    </a:cubicBezTo>
                    <a:cubicBezTo>
                      <a:pt x="115" y="5"/>
                      <a:pt x="108" y="0"/>
                      <a:pt x="100" y="0"/>
                    </a:cubicBezTo>
                    <a:cubicBezTo>
                      <a:pt x="98" y="0"/>
                      <a:pt x="84" y="1"/>
                      <a:pt x="80" y="18"/>
                    </a:cubicBezTo>
                    <a:cubicBezTo>
                      <a:pt x="74" y="44"/>
                      <a:pt x="68" y="70"/>
                      <a:pt x="62" y="96"/>
                    </a:cubicBezTo>
                    <a:cubicBezTo>
                      <a:pt x="47" y="96"/>
                      <a:pt x="31" y="96"/>
                      <a:pt x="16" y="96"/>
                    </a:cubicBezTo>
                    <a:cubicBezTo>
                      <a:pt x="6" y="96"/>
                      <a:pt x="0" y="96"/>
                      <a:pt x="0" y="105"/>
                    </a:cubicBezTo>
                    <a:cubicBezTo>
                      <a:pt x="0" y="112"/>
                      <a:pt x="5" y="112"/>
                      <a:pt x="14" y="112"/>
                    </a:cubicBezTo>
                    <a:cubicBezTo>
                      <a:pt x="29" y="112"/>
                      <a:pt x="43" y="112"/>
                      <a:pt x="58" y="112"/>
                    </a:cubicBezTo>
                    <a:cubicBezTo>
                      <a:pt x="23" y="250"/>
                      <a:pt x="20" y="258"/>
                      <a:pt x="20" y="268"/>
                    </a:cubicBezTo>
                    <a:cubicBezTo>
                      <a:pt x="20" y="295"/>
                      <a:pt x="38" y="313"/>
                      <a:pt x="65" y="313"/>
                    </a:cubicBezTo>
                    <a:cubicBezTo>
                      <a:pt x="115" y="313"/>
                      <a:pt x="143" y="242"/>
                      <a:pt x="143" y="238"/>
                    </a:cubicBezTo>
                    <a:cubicBezTo>
                      <a:pt x="143" y="232"/>
                      <a:pt x="139" y="232"/>
                      <a:pt x="138" y="232"/>
                    </a:cubicBezTo>
                    <a:cubicBezTo>
                      <a:pt x="133" y="232"/>
                      <a:pt x="133" y="233"/>
                      <a:pt x="131" y="239"/>
                    </a:cubicBezTo>
                    <a:cubicBezTo>
                      <a:pt x="110" y="291"/>
                      <a:pt x="83" y="302"/>
                      <a:pt x="66" y="302"/>
                    </a:cubicBezTo>
                    <a:cubicBezTo>
                      <a:pt x="56" y="302"/>
                      <a:pt x="51" y="296"/>
                      <a:pt x="51" y="279"/>
                    </a:cubicBezTo>
                    <a:cubicBezTo>
                      <a:pt x="51" y="268"/>
                      <a:pt x="52" y="264"/>
                      <a:pt x="54" y="256"/>
                    </a:cubicBezTo>
                    <a:cubicBezTo>
                      <a:pt x="66" y="208"/>
                      <a:pt x="78" y="160"/>
                      <a:pt x="90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" name="Freeform: Shape 278"/>
              <p:cNvSpPr/>
              <p:nvPr/>
            </p:nvSpPr>
            <p:spPr>
              <a:xfrm>
                <a:off x="6907680" y="3363480"/>
                <a:ext cx="16920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07">
                    <a:moveTo>
                      <a:pt x="52" y="25"/>
                    </a:moveTo>
                    <a:cubicBezTo>
                      <a:pt x="52" y="11"/>
                      <a:pt x="41" y="0"/>
                      <a:pt x="27" y="0"/>
                    </a:cubicBezTo>
                    <a:cubicBezTo>
                      <a:pt x="13" y="0"/>
                      <a:pt x="0" y="11"/>
                      <a:pt x="0" y="25"/>
                    </a:cubicBezTo>
                    <a:cubicBezTo>
                      <a:pt x="0" y="41"/>
                      <a:pt x="13" y="52"/>
                      <a:pt x="27" y="52"/>
                    </a:cubicBezTo>
                    <a:cubicBezTo>
                      <a:pt x="41" y="52"/>
                      <a:pt x="52" y="41"/>
                      <a:pt x="52" y="25"/>
                    </a:cubicBezTo>
                    <a:moveTo>
                      <a:pt x="43" y="206"/>
                    </a:moveTo>
                    <a:cubicBezTo>
                      <a:pt x="43" y="220"/>
                      <a:pt x="43" y="258"/>
                      <a:pt x="11" y="294"/>
                    </a:cubicBezTo>
                    <a:cubicBezTo>
                      <a:pt x="8" y="298"/>
                      <a:pt x="8" y="300"/>
                      <a:pt x="8" y="301"/>
                    </a:cubicBezTo>
                    <a:cubicBezTo>
                      <a:pt x="8" y="304"/>
                      <a:pt x="10" y="307"/>
                      <a:pt x="13" y="307"/>
                    </a:cubicBezTo>
                    <a:cubicBezTo>
                      <a:pt x="18" y="307"/>
                      <a:pt x="53" y="267"/>
                      <a:pt x="53" y="210"/>
                    </a:cubicBezTo>
                    <a:cubicBezTo>
                      <a:pt x="53" y="196"/>
                      <a:pt x="53" y="160"/>
                      <a:pt x="27" y="160"/>
                    </a:cubicBezTo>
                    <a:cubicBezTo>
                      <a:pt x="8" y="160"/>
                      <a:pt x="0" y="172"/>
                      <a:pt x="0" y="185"/>
                    </a:cubicBezTo>
                    <a:cubicBezTo>
                      <a:pt x="0" y="198"/>
                      <a:pt x="8" y="211"/>
                      <a:pt x="27" y="211"/>
                    </a:cubicBezTo>
                    <a:cubicBezTo>
                      <a:pt x="28" y="211"/>
                      <a:pt x="29" y="211"/>
                      <a:pt x="31" y="211"/>
                    </a:cubicBezTo>
                    <a:cubicBezTo>
                      <a:pt x="34" y="210"/>
                      <a:pt x="39" y="210"/>
                      <a:pt x="43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" name="Freeform: Shape 279"/>
              <p:cNvSpPr/>
              <p:nvPr/>
            </p:nvSpPr>
            <p:spPr>
              <a:xfrm>
                <a:off x="6974280" y="3361680"/>
                <a:ext cx="91080" cy="11412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323">
                    <a:moveTo>
                      <a:pt x="11" y="92"/>
                    </a:moveTo>
                    <a:cubicBezTo>
                      <a:pt x="31" y="36"/>
                      <a:pt x="84" y="35"/>
                      <a:pt x="89" y="35"/>
                    </a:cubicBezTo>
                    <a:cubicBezTo>
                      <a:pt x="164" y="35"/>
                      <a:pt x="169" y="121"/>
                      <a:pt x="169" y="159"/>
                    </a:cubicBezTo>
                    <a:cubicBezTo>
                      <a:pt x="169" y="190"/>
                      <a:pt x="166" y="198"/>
                      <a:pt x="164" y="208"/>
                    </a:cubicBezTo>
                    <a:cubicBezTo>
                      <a:pt x="152" y="243"/>
                      <a:pt x="138" y="300"/>
                      <a:pt x="138" y="313"/>
                    </a:cubicBezTo>
                    <a:cubicBezTo>
                      <a:pt x="138" y="319"/>
                      <a:pt x="140" y="323"/>
                      <a:pt x="144" y="323"/>
                    </a:cubicBezTo>
                    <a:cubicBezTo>
                      <a:pt x="151" y="323"/>
                      <a:pt x="155" y="312"/>
                      <a:pt x="161" y="293"/>
                    </a:cubicBezTo>
                    <a:cubicBezTo>
                      <a:pt x="172" y="251"/>
                      <a:pt x="176" y="223"/>
                      <a:pt x="179" y="208"/>
                    </a:cubicBezTo>
                    <a:cubicBezTo>
                      <a:pt x="179" y="202"/>
                      <a:pt x="180" y="195"/>
                      <a:pt x="182" y="188"/>
                    </a:cubicBezTo>
                    <a:cubicBezTo>
                      <a:pt x="199" y="141"/>
                      <a:pt x="229" y="67"/>
                      <a:pt x="249" y="29"/>
                    </a:cubicBezTo>
                    <a:cubicBezTo>
                      <a:pt x="253" y="22"/>
                      <a:pt x="259" y="12"/>
                      <a:pt x="259" y="9"/>
                    </a:cubicBezTo>
                    <a:cubicBezTo>
                      <a:pt x="259" y="5"/>
                      <a:pt x="255" y="7"/>
                      <a:pt x="253" y="5"/>
                    </a:cubicBezTo>
                    <a:cubicBezTo>
                      <a:pt x="252" y="5"/>
                      <a:pt x="248" y="5"/>
                      <a:pt x="246" y="8"/>
                    </a:cubicBezTo>
                    <a:cubicBezTo>
                      <a:pt x="221" y="56"/>
                      <a:pt x="201" y="105"/>
                      <a:pt x="182" y="153"/>
                    </a:cubicBezTo>
                    <a:cubicBezTo>
                      <a:pt x="182" y="138"/>
                      <a:pt x="180" y="102"/>
                      <a:pt x="162" y="54"/>
                    </a:cubicBezTo>
                    <a:cubicBezTo>
                      <a:pt x="150" y="23"/>
                      <a:pt x="130" y="0"/>
                      <a:pt x="96" y="0"/>
                    </a:cubicBezTo>
                    <a:cubicBezTo>
                      <a:pt x="35" y="0"/>
                      <a:pt x="0" y="74"/>
                      <a:pt x="0" y="89"/>
                    </a:cubicBezTo>
                    <a:cubicBezTo>
                      <a:pt x="0" y="95"/>
                      <a:pt x="5" y="95"/>
                      <a:pt x="10" y="95"/>
                    </a:cubicBezTo>
                    <a:cubicBezTo>
                      <a:pt x="10" y="94"/>
                      <a:pt x="11" y="93"/>
                      <a:pt x="11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" name="Freeform: Shape 280"/>
              <p:cNvSpPr/>
              <p:nvPr/>
            </p:nvSpPr>
            <p:spPr>
              <a:xfrm>
                <a:off x="7067880" y="3381840"/>
                <a:ext cx="111240" cy="8496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42">
                    <a:moveTo>
                      <a:pt x="153" y="21"/>
                    </a:moveTo>
                    <a:cubicBezTo>
                      <a:pt x="223" y="21"/>
                      <a:pt x="238" y="35"/>
                      <a:pt x="238" y="57"/>
                    </a:cubicBezTo>
                    <a:cubicBezTo>
                      <a:pt x="238" y="85"/>
                      <a:pt x="219" y="117"/>
                      <a:pt x="160" y="120"/>
                    </a:cubicBezTo>
                    <a:cubicBezTo>
                      <a:pt x="153" y="120"/>
                      <a:pt x="149" y="120"/>
                      <a:pt x="139" y="125"/>
                    </a:cubicBezTo>
                    <a:cubicBezTo>
                      <a:pt x="133" y="128"/>
                      <a:pt x="128" y="134"/>
                      <a:pt x="128" y="137"/>
                    </a:cubicBezTo>
                    <a:cubicBezTo>
                      <a:pt x="128" y="139"/>
                      <a:pt x="129" y="139"/>
                      <a:pt x="132" y="141"/>
                    </a:cubicBezTo>
                    <a:cubicBezTo>
                      <a:pt x="147" y="142"/>
                      <a:pt x="154" y="152"/>
                      <a:pt x="175" y="190"/>
                    </a:cubicBezTo>
                    <a:cubicBezTo>
                      <a:pt x="193" y="223"/>
                      <a:pt x="205" y="242"/>
                      <a:pt x="227" y="242"/>
                    </a:cubicBezTo>
                    <a:cubicBezTo>
                      <a:pt x="272" y="242"/>
                      <a:pt x="315" y="198"/>
                      <a:pt x="315" y="191"/>
                    </a:cubicBezTo>
                    <a:cubicBezTo>
                      <a:pt x="314" y="190"/>
                      <a:pt x="315" y="188"/>
                      <a:pt x="311" y="188"/>
                    </a:cubicBezTo>
                    <a:cubicBezTo>
                      <a:pt x="308" y="188"/>
                      <a:pt x="294" y="191"/>
                      <a:pt x="284" y="204"/>
                    </a:cubicBezTo>
                    <a:cubicBezTo>
                      <a:pt x="280" y="208"/>
                      <a:pt x="270" y="221"/>
                      <a:pt x="251" y="221"/>
                    </a:cubicBezTo>
                    <a:cubicBezTo>
                      <a:pt x="232" y="221"/>
                      <a:pt x="220" y="197"/>
                      <a:pt x="206" y="169"/>
                    </a:cubicBezTo>
                    <a:cubicBezTo>
                      <a:pt x="192" y="145"/>
                      <a:pt x="186" y="138"/>
                      <a:pt x="182" y="132"/>
                    </a:cubicBezTo>
                    <a:cubicBezTo>
                      <a:pt x="244" y="111"/>
                      <a:pt x="270" y="74"/>
                      <a:pt x="270" y="42"/>
                    </a:cubicBezTo>
                    <a:cubicBezTo>
                      <a:pt x="270" y="0"/>
                      <a:pt x="217" y="0"/>
                      <a:pt x="151" y="0"/>
                    </a:cubicBezTo>
                    <a:cubicBezTo>
                      <a:pt x="108" y="0"/>
                      <a:pt x="87" y="0"/>
                      <a:pt x="56" y="12"/>
                    </a:cubicBezTo>
                    <a:cubicBezTo>
                      <a:pt x="10" y="30"/>
                      <a:pt x="0" y="60"/>
                      <a:pt x="0" y="65"/>
                    </a:cubicBezTo>
                    <a:cubicBezTo>
                      <a:pt x="0" y="68"/>
                      <a:pt x="2" y="68"/>
                      <a:pt x="3" y="68"/>
                    </a:cubicBezTo>
                    <a:cubicBezTo>
                      <a:pt x="9" y="68"/>
                      <a:pt x="27" y="61"/>
                      <a:pt x="31" y="50"/>
                    </a:cubicBezTo>
                    <a:cubicBezTo>
                      <a:pt x="37" y="36"/>
                      <a:pt x="41" y="23"/>
                      <a:pt x="95" y="21"/>
                    </a:cubicBezTo>
                    <a:cubicBezTo>
                      <a:pt x="90" y="114"/>
                      <a:pt x="63" y="184"/>
                      <a:pt x="44" y="230"/>
                    </a:cubicBezTo>
                    <a:cubicBezTo>
                      <a:pt x="41" y="237"/>
                      <a:pt x="42" y="235"/>
                      <a:pt x="41" y="237"/>
                    </a:cubicBezTo>
                    <a:cubicBezTo>
                      <a:pt x="41" y="240"/>
                      <a:pt x="44" y="242"/>
                      <a:pt x="45" y="242"/>
                    </a:cubicBezTo>
                    <a:cubicBezTo>
                      <a:pt x="53" y="242"/>
                      <a:pt x="67" y="233"/>
                      <a:pt x="72" y="226"/>
                    </a:cubicBezTo>
                    <a:cubicBezTo>
                      <a:pt x="90" y="158"/>
                      <a:pt x="118" y="132"/>
                      <a:pt x="126" y="21"/>
                    </a:cubicBezTo>
                    <a:cubicBezTo>
                      <a:pt x="135" y="21"/>
                      <a:pt x="144" y="21"/>
                      <a:pt x="1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" name="Freeform: Shape 281"/>
              <p:cNvSpPr/>
              <p:nvPr/>
            </p:nvSpPr>
            <p:spPr>
              <a:xfrm>
                <a:off x="7203600" y="3307320"/>
                <a:ext cx="3852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91">
                    <a:moveTo>
                      <a:pt x="113" y="244"/>
                    </a:moveTo>
                    <a:cubicBezTo>
                      <a:pt x="113" y="207"/>
                      <a:pt x="107" y="146"/>
                      <a:pt x="81" y="92"/>
                    </a:cubicBezTo>
                    <a:cubicBezTo>
                      <a:pt x="51" y="32"/>
                      <a:pt x="9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5"/>
                      <a:pt x="0" y="7"/>
                      <a:pt x="9" y="15"/>
                    </a:cubicBezTo>
                    <a:cubicBezTo>
                      <a:pt x="57" y="64"/>
                      <a:pt x="85" y="142"/>
                      <a:pt x="85" y="244"/>
                    </a:cubicBezTo>
                    <a:cubicBezTo>
                      <a:pt x="85" y="328"/>
                      <a:pt x="67" y="415"/>
                      <a:pt x="5" y="477"/>
                    </a:cubicBezTo>
                    <a:cubicBezTo>
                      <a:pt x="0" y="484"/>
                      <a:pt x="0" y="484"/>
                      <a:pt x="0" y="485"/>
                    </a:cubicBezTo>
                    <a:cubicBezTo>
                      <a:pt x="0" y="488"/>
                      <a:pt x="1" y="491"/>
                      <a:pt x="4" y="491"/>
                    </a:cubicBezTo>
                    <a:cubicBezTo>
                      <a:pt x="9" y="491"/>
                      <a:pt x="53" y="457"/>
                      <a:pt x="82" y="394"/>
                    </a:cubicBezTo>
                    <a:cubicBezTo>
                      <a:pt x="107" y="341"/>
                      <a:pt x="113" y="286"/>
                      <a:pt x="113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" name="Freeform: Shape 282"/>
              <p:cNvSpPr/>
              <p:nvPr/>
            </p:nvSpPr>
            <p:spPr>
              <a:xfrm>
                <a:off x="7283160" y="3307320"/>
                <a:ext cx="468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19" h="491">
                    <a:moveTo>
                      <a:pt x="19" y="16"/>
                    </a:moveTo>
                    <a:cubicBezTo>
                      <a:pt x="19" y="8"/>
                      <a:pt x="19" y="0"/>
                      <a:pt x="10" y="0"/>
                    </a:cubicBezTo>
                    <a:cubicBezTo>
                      <a:pt x="0" y="0"/>
                      <a:pt x="0" y="8"/>
                      <a:pt x="0" y="16"/>
                    </a:cubicBezTo>
                    <a:cubicBezTo>
                      <a:pt x="0" y="168"/>
                      <a:pt x="0" y="320"/>
                      <a:pt x="0" y="472"/>
                    </a:cubicBezTo>
                    <a:cubicBezTo>
                      <a:pt x="0" y="482"/>
                      <a:pt x="0" y="491"/>
                      <a:pt x="10" y="491"/>
                    </a:cubicBezTo>
                    <a:cubicBezTo>
                      <a:pt x="19" y="491"/>
                      <a:pt x="19" y="482"/>
                      <a:pt x="19" y="472"/>
                    </a:cubicBezTo>
                    <a:cubicBezTo>
                      <a:pt x="19" y="320"/>
                      <a:pt x="19" y="168"/>
                      <a:pt x="19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" name="Freeform: Shape 283"/>
              <p:cNvSpPr/>
              <p:nvPr/>
            </p:nvSpPr>
            <p:spPr>
              <a:xfrm>
                <a:off x="7319520" y="3284640"/>
                <a:ext cx="52200" cy="7992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228">
                    <a:moveTo>
                      <a:pt x="151" y="165"/>
                    </a:moveTo>
                    <a:cubicBezTo>
                      <a:pt x="147" y="165"/>
                      <a:pt x="143" y="165"/>
                      <a:pt x="140" y="165"/>
                    </a:cubicBezTo>
                    <a:cubicBezTo>
                      <a:pt x="138" y="173"/>
                      <a:pt x="135" y="193"/>
                      <a:pt x="131" y="197"/>
                    </a:cubicBezTo>
                    <a:cubicBezTo>
                      <a:pt x="128" y="198"/>
                      <a:pt x="102" y="198"/>
                      <a:pt x="96" y="198"/>
                    </a:cubicBezTo>
                    <a:cubicBezTo>
                      <a:pt x="75" y="198"/>
                      <a:pt x="54" y="198"/>
                      <a:pt x="33" y="198"/>
                    </a:cubicBezTo>
                    <a:cubicBezTo>
                      <a:pt x="70" y="166"/>
                      <a:pt x="81" y="158"/>
                      <a:pt x="102" y="141"/>
                    </a:cubicBezTo>
                    <a:cubicBezTo>
                      <a:pt x="127" y="120"/>
                      <a:pt x="151" y="99"/>
                      <a:pt x="151" y="67"/>
                    </a:cubicBezTo>
                    <a:cubicBezTo>
                      <a:pt x="151" y="25"/>
                      <a:pt x="114" y="0"/>
                      <a:pt x="71" y="0"/>
                    </a:cubicBezTo>
                    <a:cubicBezTo>
                      <a:pt x="28" y="0"/>
                      <a:pt x="0" y="29"/>
                      <a:pt x="0" y="61"/>
                    </a:cubicBezTo>
                    <a:cubicBezTo>
                      <a:pt x="0" y="78"/>
                      <a:pt x="14" y="81"/>
                      <a:pt x="18" y="81"/>
                    </a:cubicBezTo>
                    <a:cubicBezTo>
                      <a:pt x="25" y="81"/>
                      <a:pt x="36" y="75"/>
                      <a:pt x="36" y="63"/>
                    </a:cubicBezTo>
                    <a:cubicBezTo>
                      <a:pt x="36" y="56"/>
                      <a:pt x="33" y="44"/>
                      <a:pt x="15" y="44"/>
                    </a:cubicBezTo>
                    <a:cubicBezTo>
                      <a:pt x="26" y="19"/>
                      <a:pt x="49" y="12"/>
                      <a:pt x="65" y="12"/>
                    </a:cubicBezTo>
                    <a:cubicBezTo>
                      <a:pt x="100" y="12"/>
                      <a:pt x="117" y="39"/>
                      <a:pt x="117" y="67"/>
                    </a:cubicBezTo>
                    <a:cubicBezTo>
                      <a:pt x="117" y="96"/>
                      <a:pt x="96" y="120"/>
                      <a:pt x="85" y="133"/>
                    </a:cubicBezTo>
                    <a:cubicBezTo>
                      <a:pt x="57" y="160"/>
                      <a:pt x="30" y="188"/>
                      <a:pt x="2" y="215"/>
                    </a:cubicBezTo>
                    <a:cubicBezTo>
                      <a:pt x="0" y="218"/>
                      <a:pt x="0" y="218"/>
                      <a:pt x="0" y="228"/>
                    </a:cubicBezTo>
                    <a:cubicBezTo>
                      <a:pt x="47" y="228"/>
                      <a:pt x="94" y="228"/>
                      <a:pt x="141" y="228"/>
                    </a:cubicBezTo>
                    <a:cubicBezTo>
                      <a:pt x="144" y="207"/>
                      <a:pt x="148" y="186"/>
                      <a:pt x="151" y="1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" name="Freeform: Shape 284"/>
              <p:cNvSpPr/>
              <p:nvPr/>
            </p:nvSpPr>
            <p:spPr>
              <a:xfrm>
                <a:off x="7398000" y="3316680"/>
                <a:ext cx="82080" cy="12276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47">
                    <a:moveTo>
                      <a:pt x="234" y="6"/>
                    </a:moveTo>
                    <a:cubicBezTo>
                      <a:pt x="231" y="4"/>
                      <a:pt x="234" y="0"/>
                      <a:pt x="227" y="0"/>
                    </a:cubicBezTo>
                    <a:cubicBezTo>
                      <a:pt x="220" y="0"/>
                      <a:pt x="174" y="6"/>
                      <a:pt x="165" y="6"/>
                    </a:cubicBezTo>
                    <a:cubicBezTo>
                      <a:pt x="161" y="7"/>
                      <a:pt x="158" y="9"/>
                      <a:pt x="158" y="16"/>
                    </a:cubicBezTo>
                    <a:cubicBezTo>
                      <a:pt x="158" y="21"/>
                      <a:pt x="162" y="21"/>
                      <a:pt x="169" y="21"/>
                    </a:cubicBezTo>
                    <a:cubicBezTo>
                      <a:pt x="193" y="21"/>
                      <a:pt x="195" y="25"/>
                      <a:pt x="195" y="30"/>
                    </a:cubicBezTo>
                    <a:cubicBezTo>
                      <a:pt x="194" y="33"/>
                      <a:pt x="194" y="36"/>
                      <a:pt x="193" y="39"/>
                    </a:cubicBezTo>
                    <a:cubicBezTo>
                      <a:pt x="183" y="78"/>
                      <a:pt x="174" y="117"/>
                      <a:pt x="164" y="155"/>
                    </a:cubicBezTo>
                    <a:cubicBezTo>
                      <a:pt x="154" y="137"/>
                      <a:pt x="140" y="125"/>
                      <a:pt x="118" y="125"/>
                    </a:cubicBezTo>
                    <a:cubicBezTo>
                      <a:pt x="60" y="125"/>
                      <a:pt x="0" y="197"/>
                      <a:pt x="0" y="269"/>
                    </a:cubicBezTo>
                    <a:cubicBezTo>
                      <a:pt x="0" y="315"/>
                      <a:pt x="27" y="347"/>
                      <a:pt x="64" y="347"/>
                    </a:cubicBezTo>
                    <a:cubicBezTo>
                      <a:pt x="74" y="347"/>
                      <a:pt x="99" y="346"/>
                      <a:pt x="129" y="311"/>
                    </a:cubicBezTo>
                    <a:cubicBezTo>
                      <a:pt x="133" y="330"/>
                      <a:pt x="150" y="347"/>
                      <a:pt x="174" y="347"/>
                    </a:cubicBezTo>
                    <a:cubicBezTo>
                      <a:pt x="190" y="347"/>
                      <a:pt x="202" y="336"/>
                      <a:pt x="210" y="320"/>
                    </a:cubicBezTo>
                    <a:cubicBezTo>
                      <a:pt x="218" y="302"/>
                      <a:pt x="225" y="273"/>
                      <a:pt x="225" y="272"/>
                    </a:cubicBezTo>
                    <a:cubicBezTo>
                      <a:pt x="225" y="266"/>
                      <a:pt x="221" y="266"/>
                      <a:pt x="218" y="266"/>
                    </a:cubicBezTo>
                    <a:cubicBezTo>
                      <a:pt x="214" y="266"/>
                      <a:pt x="214" y="269"/>
                      <a:pt x="213" y="276"/>
                    </a:cubicBezTo>
                    <a:cubicBezTo>
                      <a:pt x="204" y="308"/>
                      <a:pt x="195" y="336"/>
                      <a:pt x="175" y="336"/>
                    </a:cubicBezTo>
                    <a:cubicBezTo>
                      <a:pt x="161" y="336"/>
                      <a:pt x="160" y="323"/>
                      <a:pt x="160" y="313"/>
                    </a:cubicBezTo>
                    <a:cubicBezTo>
                      <a:pt x="160" y="302"/>
                      <a:pt x="161" y="298"/>
                      <a:pt x="162" y="290"/>
                    </a:cubicBezTo>
                    <a:cubicBezTo>
                      <a:pt x="186" y="195"/>
                      <a:pt x="210" y="100"/>
                      <a:pt x="234" y="6"/>
                    </a:cubicBezTo>
                    <a:moveTo>
                      <a:pt x="132" y="283"/>
                    </a:moveTo>
                    <a:cubicBezTo>
                      <a:pt x="129" y="292"/>
                      <a:pt x="129" y="292"/>
                      <a:pt x="122" y="301"/>
                    </a:cubicBezTo>
                    <a:cubicBezTo>
                      <a:pt x="99" y="329"/>
                      <a:pt x="80" y="336"/>
                      <a:pt x="66" y="336"/>
                    </a:cubicBezTo>
                    <a:cubicBezTo>
                      <a:pt x="42" y="336"/>
                      <a:pt x="35" y="309"/>
                      <a:pt x="35" y="290"/>
                    </a:cubicBezTo>
                    <a:cubicBezTo>
                      <a:pt x="35" y="266"/>
                      <a:pt x="50" y="204"/>
                      <a:pt x="62" y="182"/>
                    </a:cubicBezTo>
                    <a:cubicBezTo>
                      <a:pt x="77" y="154"/>
                      <a:pt x="99" y="136"/>
                      <a:pt x="119" y="136"/>
                    </a:cubicBezTo>
                    <a:cubicBezTo>
                      <a:pt x="151" y="136"/>
                      <a:pt x="158" y="176"/>
                      <a:pt x="158" y="179"/>
                    </a:cubicBezTo>
                    <a:cubicBezTo>
                      <a:pt x="158" y="183"/>
                      <a:pt x="157" y="185"/>
                      <a:pt x="155" y="188"/>
                    </a:cubicBezTo>
                    <a:cubicBezTo>
                      <a:pt x="147" y="219"/>
                      <a:pt x="139" y="251"/>
                      <a:pt x="132" y="2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" name="Freeform: Shape 285"/>
              <p:cNvSpPr/>
              <p:nvPr/>
            </p:nvSpPr>
            <p:spPr>
              <a:xfrm>
                <a:off x="7489800" y="3284640"/>
                <a:ext cx="54720" cy="8244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5">
                    <a:moveTo>
                      <a:pt x="75" y="113"/>
                    </a:moveTo>
                    <a:cubicBezTo>
                      <a:pt x="102" y="113"/>
                      <a:pt x="122" y="131"/>
                      <a:pt x="122" y="169"/>
                    </a:cubicBezTo>
                    <a:cubicBezTo>
                      <a:pt x="122" y="211"/>
                      <a:pt x="96" y="223"/>
                      <a:pt x="77" y="223"/>
                    </a:cubicBezTo>
                    <a:cubicBezTo>
                      <a:pt x="63" y="223"/>
                      <a:pt x="32" y="219"/>
                      <a:pt x="18" y="200"/>
                    </a:cubicBezTo>
                    <a:cubicBezTo>
                      <a:pt x="33" y="198"/>
                      <a:pt x="38" y="187"/>
                      <a:pt x="38" y="180"/>
                    </a:cubicBezTo>
                    <a:cubicBezTo>
                      <a:pt x="38" y="169"/>
                      <a:pt x="29" y="162"/>
                      <a:pt x="19" y="162"/>
                    </a:cubicBezTo>
                    <a:cubicBezTo>
                      <a:pt x="10" y="162"/>
                      <a:pt x="0" y="168"/>
                      <a:pt x="0" y="181"/>
                    </a:cubicBezTo>
                    <a:cubicBezTo>
                      <a:pt x="0" y="214"/>
                      <a:pt x="35" y="235"/>
                      <a:pt x="77" y="235"/>
                    </a:cubicBezTo>
                    <a:cubicBezTo>
                      <a:pt x="124" y="235"/>
                      <a:pt x="158" y="202"/>
                      <a:pt x="158" y="169"/>
                    </a:cubicBezTo>
                    <a:cubicBezTo>
                      <a:pt x="158" y="141"/>
                      <a:pt x="136" y="114"/>
                      <a:pt x="98" y="107"/>
                    </a:cubicBezTo>
                    <a:cubicBezTo>
                      <a:pt x="134" y="93"/>
                      <a:pt x="147" y="68"/>
                      <a:pt x="147" y="47"/>
                    </a:cubicBezTo>
                    <a:cubicBezTo>
                      <a:pt x="147" y="19"/>
                      <a:pt x="117" y="0"/>
                      <a:pt x="78" y="0"/>
                    </a:cubicBezTo>
                    <a:cubicBezTo>
                      <a:pt x="40" y="0"/>
                      <a:pt x="10" y="18"/>
                      <a:pt x="10" y="46"/>
                    </a:cubicBezTo>
                    <a:cubicBezTo>
                      <a:pt x="10" y="57"/>
                      <a:pt x="18" y="64"/>
                      <a:pt x="28" y="64"/>
                    </a:cubicBezTo>
                    <a:cubicBezTo>
                      <a:pt x="39" y="64"/>
                      <a:pt x="46" y="56"/>
                      <a:pt x="46" y="46"/>
                    </a:cubicBezTo>
                    <a:cubicBezTo>
                      <a:pt x="46" y="36"/>
                      <a:pt x="39" y="29"/>
                      <a:pt x="28" y="29"/>
                    </a:cubicBezTo>
                    <a:cubicBezTo>
                      <a:pt x="40" y="14"/>
                      <a:pt x="64" y="9"/>
                      <a:pt x="77" y="9"/>
                    </a:cubicBezTo>
                    <a:cubicBezTo>
                      <a:pt x="92" y="9"/>
                      <a:pt x="115" y="16"/>
                      <a:pt x="115" y="47"/>
                    </a:cubicBezTo>
                    <a:cubicBezTo>
                      <a:pt x="115" y="61"/>
                      <a:pt x="109" y="77"/>
                      <a:pt x="101" y="88"/>
                    </a:cubicBezTo>
                    <a:cubicBezTo>
                      <a:pt x="89" y="100"/>
                      <a:pt x="80" y="102"/>
                      <a:pt x="61" y="103"/>
                    </a:cubicBezTo>
                    <a:cubicBezTo>
                      <a:pt x="53" y="103"/>
                      <a:pt x="53" y="103"/>
                      <a:pt x="50" y="103"/>
                    </a:cubicBezTo>
                    <a:cubicBezTo>
                      <a:pt x="49" y="105"/>
                      <a:pt x="47" y="105"/>
                      <a:pt x="47" y="109"/>
                    </a:cubicBezTo>
                    <a:cubicBezTo>
                      <a:pt x="47" y="113"/>
                      <a:pt x="50" y="113"/>
                      <a:pt x="56" y="113"/>
                    </a:cubicBezTo>
                    <a:cubicBezTo>
                      <a:pt x="62" y="113"/>
                      <a:pt x="69" y="113"/>
                      <a:pt x="75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" name="Freeform: Shape 286"/>
              <p:cNvSpPr/>
              <p:nvPr/>
            </p:nvSpPr>
            <p:spPr>
              <a:xfrm>
                <a:off x="7565760" y="3361680"/>
                <a:ext cx="90720" cy="11412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323">
                    <a:moveTo>
                      <a:pt x="11" y="92"/>
                    </a:moveTo>
                    <a:cubicBezTo>
                      <a:pt x="29" y="36"/>
                      <a:pt x="84" y="35"/>
                      <a:pt x="88" y="35"/>
                    </a:cubicBezTo>
                    <a:cubicBezTo>
                      <a:pt x="164" y="35"/>
                      <a:pt x="168" y="121"/>
                      <a:pt x="168" y="159"/>
                    </a:cubicBezTo>
                    <a:cubicBezTo>
                      <a:pt x="168" y="190"/>
                      <a:pt x="167" y="198"/>
                      <a:pt x="162" y="208"/>
                    </a:cubicBezTo>
                    <a:cubicBezTo>
                      <a:pt x="151" y="243"/>
                      <a:pt x="137" y="300"/>
                      <a:pt x="137" y="313"/>
                    </a:cubicBezTo>
                    <a:cubicBezTo>
                      <a:pt x="137" y="319"/>
                      <a:pt x="140" y="323"/>
                      <a:pt x="143" y="323"/>
                    </a:cubicBezTo>
                    <a:cubicBezTo>
                      <a:pt x="150" y="323"/>
                      <a:pt x="154" y="312"/>
                      <a:pt x="160" y="293"/>
                    </a:cubicBezTo>
                    <a:cubicBezTo>
                      <a:pt x="171" y="251"/>
                      <a:pt x="175" y="223"/>
                      <a:pt x="178" y="208"/>
                    </a:cubicBezTo>
                    <a:cubicBezTo>
                      <a:pt x="178" y="202"/>
                      <a:pt x="179" y="195"/>
                      <a:pt x="182" y="188"/>
                    </a:cubicBezTo>
                    <a:cubicBezTo>
                      <a:pt x="197" y="141"/>
                      <a:pt x="228" y="67"/>
                      <a:pt x="248" y="29"/>
                    </a:cubicBezTo>
                    <a:cubicBezTo>
                      <a:pt x="252" y="22"/>
                      <a:pt x="258" y="12"/>
                      <a:pt x="258" y="9"/>
                    </a:cubicBezTo>
                    <a:cubicBezTo>
                      <a:pt x="258" y="5"/>
                      <a:pt x="254" y="7"/>
                      <a:pt x="252" y="5"/>
                    </a:cubicBezTo>
                    <a:cubicBezTo>
                      <a:pt x="251" y="5"/>
                      <a:pt x="248" y="5"/>
                      <a:pt x="246" y="8"/>
                    </a:cubicBezTo>
                    <a:cubicBezTo>
                      <a:pt x="220" y="56"/>
                      <a:pt x="200" y="105"/>
                      <a:pt x="181" y="153"/>
                    </a:cubicBezTo>
                    <a:cubicBezTo>
                      <a:pt x="181" y="138"/>
                      <a:pt x="179" y="102"/>
                      <a:pt x="161" y="54"/>
                    </a:cubicBezTo>
                    <a:cubicBezTo>
                      <a:pt x="148" y="23"/>
                      <a:pt x="129" y="0"/>
                      <a:pt x="95" y="0"/>
                    </a:cubicBezTo>
                    <a:cubicBezTo>
                      <a:pt x="34" y="0"/>
                      <a:pt x="0" y="74"/>
                      <a:pt x="0" y="89"/>
                    </a:cubicBezTo>
                    <a:cubicBezTo>
                      <a:pt x="0" y="95"/>
                      <a:pt x="4" y="95"/>
                      <a:pt x="9" y="95"/>
                    </a:cubicBezTo>
                    <a:cubicBezTo>
                      <a:pt x="9" y="94"/>
                      <a:pt x="10" y="93"/>
                      <a:pt x="11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" name="Freeform: Shape 287"/>
              <p:cNvSpPr/>
              <p:nvPr/>
            </p:nvSpPr>
            <p:spPr>
              <a:xfrm>
                <a:off x="7659000" y="3381840"/>
                <a:ext cx="111240" cy="8496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42">
                    <a:moveTo>
                      <a:pt x="153" y="21"/>
                    </a:moveTo>
                    <a:cubicBezTo>
                      <a:pt x="223" y="21"/>
                      <a:pt x="239" y="35"/>
                      <a:pt x="239" y="57"/>
                    </a:cubicBezTo>
                    <a:cubicBezTo>
                      <a:pt x="239" y="85"/>
                      <a:pt x="218" y="117"/>
                      <a:pt x="160" y="120"/>
                    </a:cubicBezTo>
                    <a:cubicBezTo>
                      <a:pt x="153" y="120"/>
                      <a:pt x="148" y="120"/>
                      <a:pt x="140" y="125"/>
                    </a:cubicBezTo>
                    <a:cubicBezTo>
                      <a:pt x="134" y="128"/>
                      <a:pt x="127" y="134"/>
                      <a:pt x="127" y="137"/>
                    </a:cubicBezTo>
                    <a:cubicBezTo>
                      <a:pt x="127" y="139"/>
                      <a:pt x="129" y="139"/>
                      <a:pt x="132" y="141"/>
                    </a:cubicBezTo>
                    <a:cubicBezTo>
                      <a:pt x="147" y="142"/>
                      <a:pt x="155" y="152"/>
                      <a:pt x="175" y="190"/>
                    </a:cubicBezTo>
                    <a:cubicBezTo>
                      <a:pt x="193" y="223"/>
                      <a:pt x="206" y="242"/>
                      <a:pt x="227" y="242"/>
                    </a:cubicBezTo>
                    <a:cubicBezTo>
                      <a:pt x="272" y="242"/>
                      <a:pt x="315" y="198"/>
                      <a:pt x="315" y="191"/>
                    </a:cubicBezTo>
                    <a:cubicBezTo>
                      <a:pt x="314" y="190"/>
                      <a:pt x="315" y="188"/>
                      <a:pt x="311" y="188"/>
                    </a:cubicBezTo>
                    <a:cubicBezTo>
                      <a:pt x="308" y="188"/>
                      <a:pt x="294" y="191"/>
                      <a:pt x="284" y="204"/>
                    </a:cubicBezTo>
                    <a:cubicBezTo>
                      <a:pt x="280" y="208"/>
                      <a:pt x="270" y="221"/>
                      <a:pt x="251" y="221"/>
                    </a:cubicBezTo>
                    <a:cubicBezTo>
                      <a:pt x="232" y="221"/>
                      <a:pt x="220" y="197"/>
                      <a:pt x="206" y="169"/>
                    </a:cubicBezTo>
                    <a:cubicBezTo>
                      <a:pt x="192" y="145"/>
                      <a:pt x="186" y="138"/>
                      <a:pt x="182" y="132"/>
                    </a:cubicBezTo>
                    <a:cubicBezTo>
                      <a:pt x="244" y="111"/>
                      <a:pt x="272" y="74"/>
                      <a:pt x="272" y="42"/>
                    </a:cubicBezTo>
                    <a:cubicBezTo>
                      <a:pt x="272" y="0"/>
                      <a:pt x="217" y="0"/>
                      <a:pt x="151" y="0"/>
                    </a:cubicBezTo>
                    <a:cubicBezTo>
                      <a:pt x="108" y="0"/>
                      <a:pt x="87" y="0"/>
                      <a:pt x="56" y="12"/>
                    </a:cubicBezTo>
                    <a:cubicBezTo>
                      <a:pt x="10" y="30"/>
                      <a:pt x="0" y="60"/>
                      <a:pt x="0" y="65"/>
                    </a:cubicBezTo>
                    <a:cubicBezTo>
                      <a:pt x="0" y="68"/>
                      <a:pt x="1" y="68"/>
                      <a:pt x="4" y="68"/>
                    </a:cubicBezTo>
                    <a:cubicBezTo>
                      <a:pt x="8" y="68"/>
                      <a:pt x="28" y="61"/>
                      <a:pt x="32" y="50"/>
                    </a:cubicBezTo>
                    <a:cubicBezTo>
                      <a:pt x="36" y="36"/>
                      <a:pt x="41" y="23"/>
                      <a:pt x="97" y="21"/>
                    </a:cubicBezTo>
                    <a:cubicBezTo>
                      <a:pt x="90" y="114"/>
                      <a:pt x="63" y="184"/>
                      <a:pt x="43" y="230"/>
                    </a:cubicBezTo>
                    <a:cubicBezTo>
                      <a:pt x="41" y="237"/>
                      <a:pt x="42" y="235"/>
                      <a:pt x="41" y="237"/>
                    </a:cubicBezTo>
                    <a:cubicBezTo>
                      <a:pt x="41" y="240"/>
                      <a:pt x="43" y="242"/>
                      <a:pt x="45" y="242"/>
                    </a:cubicBezTo>
                    <a:cubicBezTo>
                      <a:pt x="53" y="242"/>
                      <a:pt x="67" y="233"/>
                      <a:pt x="71" y="226"/>
                    </a:cubicBezTo>
                    <a:cubicBezTo>
                      <a:pt x="90" y="158"/>
                      <a:pt x="118" y="132"/>
                      <a:pt x="126" y="21"/>
                    </a:cubicBezTo>
                    <a:cubicBezTo>
                      <a:pt x="135" y="21"/>
                      <a:pt x="144" y="21"/>
                      <a:pt x="15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85" name="betas 1"/>
            <p:cNvGrpSpPr/>
            <p:nvPr/>
          </p:nvGrpSpPr>
          <p:grpSpPr>
            <a:xfrm>
              <a:off x="5715000" y="3773880"/>
              <a:ext cx="2196360" cy="402480"/>
              <a:chOff x="5715000" y="3773880"/>
              <a:chExt cx="2196360" cy="402480"/>
            </a:xfrm>
          </p:grpSpPr>
          <p:sp>
            <p:nvSpPr>
              <p:cNvPr id="286" name="Freeform: Shape 289"/>
              <p:cNvSpPr/>
              <p:nvPr/>
            </p:nvSpPr>
            <p:spPr>
              <a:xfrm>
                <a:off x="5715000" y="3877200"/>
                <a:ext cx="11592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4">
                    <a:moveTo>
                      <a:pt x="311" y="19"/>
                    </a:moveTo>
                    <a:cubicBezTo>
                      <a:pt x="318" y="19"/>
                      <a:pt x="328" y="19"/>
                      <a:pt x="328" y="9"/>
                    </a:cubicBezTo>
                    <a:cubicBezTo>
                      <a:pt x="328" y="0"/>
                      <a:pt x="318" y="0"/>
                      <a:pt x="311" y="0"/>
                    </a:cubicBezTo>
                    <a:cubicBezTo>
                      <a:pt x="213" y="0"/>
                      <a:pt x="115" y="0"/>
                      <a:pt x="17" y="0"/>
                    </a:cubicBezTo>
                    <a:cubicBezTo>
                      <a:pt x="10" y="0"/>
                      <a:pt x="0" y="0"/>
                      <a:pt x="0" y="9"/>
                    </a:cubicBezTo>
                    <a:cubicBezTo>
                      <a:pt x="0" y="19"/>
                      <a:pt x="10" y="19"/>
                      <a:pt x="17" y="19"/>
                    </a:cubicBezTo>
                    <a:cubicBezTo>
                      <a:pt x="115" y="19"/>
                      <a:pt x="213" y="19"/>
                      <a:pt x="311" y="19"/>
                    </a:cubicBezTo>
                    <a:moveTo>
                      <a:pt x="311" y="114"/>
                    </a:moveTo>
                    <a:cubicBezTo>
                      <a:pt x="318" y="114"/>
                      <a:pt x="328" y="114"/>
                      <a:pt x="328" y="104"/>
                    </a:cubicBezTo>
                    <a:cubicBezTo>
                      <a:pt x="328" y="95"/>
                      <a:pt x="318" y="95"/>
                      <a:pt x="311" y="95"/>
                    </a:cubicBezTo>
                    <a:cubicBezTo>
                      <a:pt x="213" y="95"/>
                      <a:pt x="115" y="95"/>
                      <a:pt x="17" y="95"/>
                    </a:cubicBezTo>
                    <a:cubicBezTo>
                      <a:pt x="10" y="95"/>
                      <a:pt x="0" y="95"/>
                      <a:pt x="0" y="104"/>
                    </a:cubicBezTo>
                    <a:cubicBezTo>
                      <a:pt x="0" y="114"/>
                      <a:pt x="10" y="114"/>
                      <a:pt x="17" y="114"/>
                    </a:cubicBezTo>
                    <a:cubicBezTo>
                      <a:pt x="115" y="114"/>
                      <a:pt x="213" y="114"/>
                      <a:pt x="311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" name="Freeform: Shape 290"/>
              <p:cNvSpPr/>
              <p:nvPr/>
            </p:nvSpPr>
            <p:spPr>
              <a:xfrm>
                <a:off x="5901840" y="3773880"/>
                <a:ext cx="233640" cy="24552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688">
                    <a:moveTo>
                      <a:pt x="595" y="688"/>
                    </a:moveTo>
                    <a:cubicBezTo>
                      <a:pt x="615" y="636"/>
                      <a:pt x="635" y="583"/>
                      <a:pt x="655" y="531"/>
                    </a:cubicBezTo>
                    <a:cubicBezTo>
                      <a:pt x="651" y="531"/>
                      <a:pt x="647" y="531"/>
                      <a:pt x="643" y="531"/>
                    </a:cubicBezTo>
                    <a:cubicBezTo>
                      <a:pt x="623" y="582"/>
                      <a:pt x="571" y="615"/>
                      <a:pt x="514" y="629"/>
                    </a:cubicBezTo>
                    <a:cubicBezTo>
                      <a:pt x="504" y="632"/>
                      <a:pt x="457" y="644"/>
                      <a:pt x="361" y="644"/>
                    </a:cubicBezTo>
                    <a:cubicBezTo>
                      <a:pt x="263" y="644"/>
                      <a:pt x="164" y="644"/>
                      <a:pt x="65" y="644"/>
                    </a:cubicBezTo>
                    <a:cubicBezTo>
                      <a:pt x="148" y="547"/>
                      <a:pt x="232" y="450"/>
                      <a:pt x="315" y="352"/>
                    </a:cubicBezTo>
                    <a:cubicBezTo>
                      <a:pt x="319" y="348"/>
                      <a:pt x="319" y="347"/>
                      <a:pt x="319" y="344"/>
                    </a:cubicBezTo>
                    <a:cubicBezTo>
                      <a:pt x="319" y="343"/>
                      <a:pt x="319" y="341"/>
                      <a:pt x="317" y="337"/>
                    </a:cubicBezTo>
                    <a:cubicBezTo>
                      <a:pt x="240" y="233"/>
                      <a:pt x="164" y="128"/>
                      <a:pt x="87" y="24"/>
                    </a:cubicBezTo>
                    <a:cubicBezTo>
                      <a:pt x="177" y="24"/>
                      <a:pt x="267" y="24"/>
                      <a:pt x="357" y="24"/>
                    </a:cubicBezTo>
                    <a:cubicBezTo>
                      <a:pt x="423" y="24"/>
                      <a:pt x="468" y="31"/>
                      <a:pt x="472" y="32"/>
                    </a:cubicBezTo>
                    <a:cubicBezTo>
                      <a:pt x="499" y="36"/>
                      <a:pt x="541" y="43"/>
                      <a:pt x="580" y="68"/>
                    </a:cubicBezTo>
                    <a:cubicBezTo>
                      <a:pt x="592" y="77"/>
                      <a:pt x="626" y="98"/>
                      <a:pt x="643" y="138"/>
                    </a:cubicBezTo>
                    <a:cubicBezTo>
                      <a:pt x="647" y="138"/>
                      <a:pt x="651" y="138"/>
                      <a:pt x="655" y="138"/>
                    </a:cubicBezTo>
                    <a:cubicBezTo>
                      <a:pt x="635" y="92"/>
                      <a:pt x="615" y="46"/>
                      <a:pt x="595" y="0"/>
                    </a:cubicBezTo>
                    <a:cubicBezTo>
                      <a:pt x="402" y="0"/>
                      <a:pt x="208" y="0"/>
                      <a:pt x="14" y="0"/>
                    </a:cubicBezTo>
                    <a:cubicBezTo>
                      <a:pt x="3" y="0"/>
                      <a:pt x="2" y="1"/>
                      <a:pt x="0" y="4"/>
                    </a:cubicBezTo>
                    <a:cubicBezTo>
                      <a:pt x="0" y="6"/>
                      <a:pt x="0" y="14"/>
                      <a:pt x="0" y="20"/>
                    </a:cubicBezTo>
                    <a:cubicBezTo>
                      <a:pt x="87" y="138"/>
                      <a:pt x="174" y="257"/>
                      <a:pt x="261" y="376"/>
                    </a:cubicBezTo>
                    <a:cubicBezTo>
                      <a:pt x="176" y="475"/>
                      <a:pt x="91" y="575"/>
                      <a:pt x="6" y="674"/>
                    </a:cubicBezTo>
                    <a:cubicBezTo>
                      <a:pt x="0" y="679"/>
                      <a:pt x="2" y="679"/>
                      <a:pt x="0" y="682"/>
                    </a:cubicBezTo>
                    <a:cubicBezTo>
                      <a:pt x="0" y="688"/>
                      <a:pt x="4" y="688"/>
                      <a:pt x="14" y="688"/>
                    </a:cubicBezTo>
                    <a:cubicBezTo>
                      <a:pt x="208" y="688"/>
                      <a:pt x="402" y="688"/>
                      <a:pt x="595" y="6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" name="Freeform: Shape 291"/>
              <p:cNvSpPr/>
              <p:nvPr/>
            </p:nvSpPr>
            <p:spPr>
              <a:xfrm>
                <a:off x="5909040" y="4067280"/>
                <a:ext cx="4968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46">
                    <a:moveTo>
                      <a:pt x="33" y="196"/>
                    </a:moveTo>
                    <a:cubicBezTo>
                      <a:pt x="36" y="218"/>
                      <a:pt x="49" y="246"/>
                      <a:pt x="77" y="246"/>
                    </a:cubicBezTo>
                    <a:cubicBezTo>
                      <a:pt x="88" y="246"/>
                      <a:pt x="101" y="242"/>
                      <a:pt x="113" y="234"/>
                    </a:cubicBezTo>
                    <a:cubicBezTo>
                      <a:pt x="119" y="231"/>
                      <a:pt x="137" y="218"/>
                      <a:pt x="137" y="214"/>
                    </a:cubicBezTo>
                    <a:cubicBezTo>
                      <a:pt x="137" y="211"/>
                      <a:pt x="134" y="207"/>
                      <a:pt x="131" y="207"/>
                    </a:cubicBezTo>
                    <a:cubicBezTo>
                      <a:pt x="130" y="207"/>
                      <a:pt x="129" y="207"/>
                      <a:pt x="124" y="213"/>
                    </a:cubicBezTo>
                    <a:cubicBezTo>
                      <a:pt x="109" y="225"/>
                      <a:pt x="94" y="236"/>
                      <a:pt x="78" y="236"/>
                    </a:cubicBezTo>
                    <a:cubicBezTo>
                      <a:pt x="54" y="236"/>
                      <a:pt x="54" y="197"/>
                      <a:pt x="54" y="190"/>
                    </a:cubicBezTo>
                    <a:cubicBezTo>
                      <a:pt x="54" y="186"/>
                      <a:pt x="54" y="185"/>
                      <a:pt x="54" y="179"/>
                    </a:cubicBezTo>
                    <a:cubicBezTo>
                      <a:pt x="56" y="175"/>
                      <a:pt x="56" y="175"/>
                      <a:pt x="60" y="171"/>
                    </a:cubicBezTo>
                    <a:cubicBezTo>
                      <a:pt x="78" y="152"/>
                      <a:pt x="144" y="90"/>
                      <a:pt x="144" y="31"/>
                    </a:cubicBezTo>
                    <a:cubicBezTo>
                      <a:pt x="144" y="25"/>
                      <a:pt x="144" y="0"/>
                      <a:pt x="120" y="0"/>
                    </a:cubicBezTo>
                    <a:cubicBezTo>
                      <a:pt x="92" y="0"/>
                      <a:pt x="70" y="45"/>
                      <a:pt x="64" y="55"/>
                    </a:cubicBezTo>
                    <a:cubicBezTo>
                      <a:pt x="49" y="84"/>
                      <a:pt x="40" y="112"/>
                      <a:pt x="36" y="130"/>
                    </a:cubicBezTo>
                    <a:cubicBezTo>
                      <a:pt x="32" y="152"/>
                      <a:pt x="32" y="165"/>
                      <a:pt x="32" y="182"/>
                    </a:cubicBezTo>
                    <a:cubicBezTo>
                      <a:pt x="29" y="185"/>
                      <a:pt x="10" y="201"/>
                      <a:pt x="7" y="204"/>
                    </a:cubicBezTo>
                    <a:cubicBezTo>
                      <a:pt x="1" y="208"/>
                      <a:pt x="0" y="210"/>
                      <a:pt x="0" y="211"/>
                    </a:cubicBezTo>
                    <a:cubicBezTo>
                      <a:pt x="0" y="214"/>
                      <a:pt x="4" y="218"/>
                      <a:pt x="7" y="218"/>
                    </a:cubicBezTo>
                    <a:cubicBezTo>
                      <a:pt x="8" y="218"/>
                      <a:pt x="18" y="208"/>
                      <a:pt x="21" y="207"/>
                    </a:cubicBezTo>
                    <a:cubicBezTo>
                      <a:pt x="25" y="203"/>
                      <a:pt x="29" y="200"/>
                      <a:pt x="33" y="196"/>
                    </a:cubicBezTo>
                    <a:moveTo>
                      <a:pt x="59" y="157"/>
                    </a:moveTo>
                    <a:cubicBezTo>
                      <a:pt x="64" y="122"/>
                      <a:pt x="92" y="10"/>
                      <a:pt x="120" y="10"/>
                    </a:cubicBezTo>
                    <a:cubicBezTo>
                      <a:pt x="129" y="10"/>
                      <a:pt x="133" y="15"/>
                      <a:pt x="133" y="28"/>
                    </a:cubicBezTo>
                    <a:cubicBezTo>
                      <a:pt x="133" y="32"/>
                      <a:pt x="133" y="63"/>
                      <a:pt x="103" y="105"/>
                    </a:cubicBezTo>
                    <a:cubicBezTo>
                      <a:pt x="85" y="130"/>
                      <a:pt x="67" y="148"/>
                      <a:pt x="59" y="1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" name="Freeform: Shape 292"/>
              <p:cNvSpPr/>
              <p:nvPr/>
            </p:nvSpPr>
            <p:spPr>
              <a:xfrm>
                <a:off x="5979600" y="4140360"/>
                <a:ext cx="1332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6">
                    <a:moveTo>
                      <a:pt x="33" y="33"/>
                    </a:moveTo>
                    <a:cubicBezTo>
                      <a:pt x="33" y="53"/>
                      <a:pt x="31" y="75"/>
                      <a:pt x="7" y="96"/>
                    </a:cubicBezTo>
                    <a:cubicBezTo>
                      <a:pt x="5" y="98"/>
                      <a:pt x="4" y="99"/>
                      <a:pt x="4" y="100"/>
                    </a:cubicBezTo>
                    <a:cubicBezTo>
                      <a:pt x="4" y="103"/>
                      <a:pt x="7" y="106"/>
                      <a:pt x="10" y="106"/>
                    </a:cubicBezTo>
                    <a:cubicBezTo>
                      <a:pt x="14" y="106"/>
                      <a:pt x="43" y="78"/>
                      <a:pt x="43" y="38"/>
                    </a:cubicBezTo>
                    <a:cubicBezTo>
                      <a:pt x="43" y="17"/>
                      <a:pt x="35" y="0"/>
                      <a:pt x="19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31"/>
                      <a:pt x="8" y="39"/>
                      <a:pt x="19" y="39"/>
                    </a:cubicBezTo>
                    <a:cubicBezTo>
                      <a:pt x="28" y="39"/>
                      <a:pt x="29" y="35"/>
                      <a:pt x="3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" name="Freeform: Shape 293"/>
              <p:cNvSpPr/>
              <p:nvPr/>
            </p:nvSpPr>
            <p:spPr>
              <a:xfrm>
                <a:off x="6013440" y="4100040"/>
                <a:ext cx="11160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55">
                    <a:moveTo>
                      <a:pt x="134" y="123"/>
                    </a:moveTo>
                    <a:cubicBezTo>
                      <a:pt x="131" y="130"/>
                      <a:pt x="128" y="143"/>
                      <a:pt x="128" y="144"/>
                    </a:cubicBezTo>
                    <a:cubicBezTo>
                      <a:pt x="128" y="151"/>
                      <a:pt x="135" y="155"/>
                      <a:pt x="140" y="155"/>
                    </a:cubicBezTo>
                    <a:cubicBezTo>
                      <a:pt x="147" y="155"/>
                      <a:pt x="152" y="150"/>
                      <a:pt x="154" y="147"/>
                    </a:cubicBezTo>
                    <a:cubicBezTo>
                      <a:pt x="155" y="143"/>
                      <a:pt x="158" y="133"/>
                      <a:pt x="159" y="126"/>
                    </a:cubicBezTo>
                    <a:cubicBezTo>
                      <a:pt x="162" y="119"/>
                      <a:pt x="165" y="103"/>
                      <a:pt x="168" y="95"/>
                    </a:cubicBezTo>
                    <a:cubicBezTo>
                      <a:pt x="169" y="88"/>
                      <a:pt x="172" y="80"/>
                      <a:pt x="173" y="73"/>
                    </a:cubicBezTo>
                    <a:cubicBezTo>
                      <a:pt x="177" y="57"/>
                      <a:pt x="177" y="56"/>
                      <a:pt x="184" y="46"/>
                    </a:cubicBezTo>
                    <a:cubicBezTo>
                      <a:pt x="196" y="29"/>
                      <a:pt x="212" y="10"/>
                      <a:pt x="239" y="10"/>
                    </a:cubicBezTo>
                    <a:cubicBezTo>
                      <a:pt x="259" y="10"/>
                      <a:pt x="260" y="25"/>
                      <a:pt x="260" y="33"/>
                    </a:cubicBezTo>
                    <a:cubicBezTo>
                      <a:pt x="260" y="54"/>
                      <a:pt x="245" y="92"/>
                      <a:pt x="239" y="106"/>
                    </a:cubicBezTo>
                    <a:cubicBezTo>
                      <a:pt x="235" y="116"/>
                      <a:pt x="233" y="119"/>
                      <a:pt x="233" y="126"/>
                    </a:cubicBezTo>
                    <a:cubicBezTo>
                      <a:pt x="233" y="144"/>
                      <a:pt x="249" y="155"/>
                      <a:pt x="267" y="155"/>
                    </a:cubicBezTo>
                    <a:cubicBezTo>
                      <a:pt x="301" y="155"/>
                      <a:pt x="316" y="108"/>
                      <a:pt x="316" y="102"/>
                    </a:cubicBezTo>
                    <a:cubicBezTo>
                      <a:pt x="316" y="98"/>
                      <a:pt x="312" y="98"/>
                      <a:pt x="310" y="98"/>
                    </a:cubicBezTo>
                    <a:cubicBezTo>
                      <a:pt x="306" y="98"/>
                      <a:pt x="306" y="99"/>
                      <a:pt x="305" y="103"/>
                    </a:cubicBezTo>
                    <a:cubicBezTo>
                      <a:pt x="296" y="131"/>
                      <a:pt x="281" y="145"/>
                      <a:pt x="267" y="145"/>
                    </a:cubicBezTo>
                    <a:cubicBezTo>
                      <a:pt x="260" y="145"/>
                      <a:pt x="259" y="140"/>
                      <a:pt x="259" y="133"/>
                    </a:cubicBezTo>
                    <a:cubicBezTo>
                      <a:pt x="259" y="126"/>
                      <a:pt x="261" y="120"/>
                      <a:pt x="267" y="105"/>
                    </a:cubicBezTo>
                    <a:cubicBezTo>
                      <a:pt x="271" y="95"/>
                      <a:pt x="285" y="59"/>
                      <a:pt x="285" y="39"/>
                    </a:cubicBezTo>
                    <a:cubicBezTo>
                      <a:pt x="285" y="33"/>
                      <a:pt x="285" y="19"/>
                      <a:pt x="273" y="10"/>
                    </a:cubicBezTo>
                    <a:cubicBezTo>
                      <a:pt x="267" y="4"/>
                      <a:pt x="257" y="0"/>
                      <a:pt x="240" y="0"/>
                    </a:cubicBezTo>
                    <a:cubicBezTo>
                      <a:pt x="210" y="0"/>
                      <a:pt x="190" y="19"/>
                      <a:pt x="179" y="35"/>
                    </a:cubicBezTo>
                    <a:cubicBezTo>
                      <a:pt x="177" y="6"/>
                      <a:pt x="152" y="0"/>
                      <a:pt x="135" y="0"/>
                    </a:cubicBezTo>
                    <a:cubicBezTo>
                      <a:pt x="106" y="0"/>
                      <a:pt x="86" y="17"/>
                      <a:pt x="77" y="31"/>
                    </a:cubicBezTo>
                    <a:cubicBezTo>
                      <a:pt x="74" y="7"/>
                      <a:pt x="54" y="0"/>
                      <a:pt x="40" y="0"/>
                    </a:cubicBezTo>
                    <a:cubicBezTo>
                      <a:pt x="25" y="0"/>
                      <a:pt x="16" y="11"/>
                      <a:pt x="12" y="18"/>
                    </a:cubicBezTo>
                    <a:cubicBezTo>
                      <a:pt x="5" y="31"/>
                      <a:pt x="0" y="50"/>
                      <a:pt x="0" y="53"/>
                    </a:cubicBezTo>
                    <a:cubicBezTo>
                      <a:pt x="0" y="57"/>
                      <a:pt x="5" y="57"/>
                      <a:pt x="7" y="57"/>
                    </a:cubicBezTo>
                    <a:cubicBezTo>
                      <a:pt x="11" y="57"/>
                      <a:pt x="11" y="56"/>
                      <a:pt x="14" y="46"/>
                    </a:cubicBezTo>
                    <a:cubicBezTo>
                      <a:pt x="19" y="26"/>
                      <a:pt x="25" y="10"/>
                      <a:pt x="39" y="10"/>
                    </a:cubicBezTo>
                    <a:cubicBezTo>
                      <a:pt x="47" y="10"/>
                      <a:pt x="50" y="17"/>
                      <a:pt x="50" y="26"/>
                    </a:cubicBezTo>
                    <a:cubicBezTo>
                      <a:pt x="50" y="33"/>
                      <a:pt x="47" y="45"/>
                      <a:pt x="44" y="54"/>
                    </a:cubicBezTo>
                    <a:cubicBezTo>
                      <a:pt x="42" y="64"/>
                      <a:pt x="39" y="78"/>
                      <a:pt x="37" y="85"/>
                    </a:cubicBezTo>
                    <a:cubicBezTo>
                      <a:pt x="34" y="100"/>
                      <a:pt x="30" y="115"/>
                      <a:pt x="26" y="130"/>
                    </a:cubicBezTo>
                    <a:cubicBezTo>
                      <a:pt x="25" y="134"/>
                      <a:pt x="22" y="143"/>
                      <a:pt x="22" y="144"/>
                    </a:cubicBezTo>
                    <a:cubicBezTo>
                      <a:pt x="22" y="151"/>
                      <a:pt x="29" y="155"/>
                      <a:pt x="35" y="155"/>
                    </a:cubicBezTo>
                    <a:cubicBezTo>
                      <a:pt x="40" y="155"/>
                      <a:pt x="45" y="150"/>
                      <a:pt x="47" y="147"/>
                    </a:cubicBezTo>
                    <a:cubicBezTo>
                      <a:pt x="49" y="143"/>
                      <a:pt x="51" y="133"/>
                      <a:pt x="54" y="126"/>
                    </a:cubicBezTo>
                    <a:cubicBezTo>
                      <a:pt x="56" y="119"/>
                      <a:pt x="60" y="103"/>
                      <a:pt x="61" y="95"/>
                    </a:cubicBezTo>
                    <a:cubicBezTo>
                      <a:pt x="64" y="88"/>
                      <a:pt x="65" y="80"/>
                      <a:pt x="67" y="73"/>
                    </a:cubicBezTo>
                    <a:cubicBezTo>
                      <a:pt x="71" y="57"/>
                      <a:pt x="72" y="54"/>
                      <a:pt x="82" y="40"/>
                    </a:cubicBezTo>
                    <a:cubicBezTo>
                      <a:pt x="92" y="28"/>
                      <a:pt x="107" y="10"/>
                      <a:pt x="134" y="10"/>
                    </a:cubicBezTo>
                    <a:cubicBezTo>
                      <a:pt x="154" y="10"/>
                      <a:pt x="154" y="26"/>
                      <a:pt x="154" y="33"/>
                    </a:cubicBezTo>
                    <a:cubicBezTo>
                      <a:pt x="154" y="42"/>
                      <a:pt x="152" y="46"/>
                      <a:pt x="148" y="66"/>
                    </a:cubicBezTo>
                    <a:cubicBezTo>
                      <a:pt x="143" y="85"/>
                      <a:pt x="139" y="104"/>
                      <a:pt x="134" y="1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" name="Freeform: Shape 294"/>
              <p:cNvSpPr/>
              <p:nvPr/>
            </p:nvSpPr>
            <p:spPr>
              <a:xfrm>
                <a:off x="6182640" y="3817080"/>
                <a:ext cx="93960" cy="15696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442">
                    <a:moveTo>
                      <a:pt x="267" y="67"/>
                    </a:moveTo>
                    <a:cubicBezTo>
                      <a:pt x="267" y="31"/>
                      <a:pt x="241" y="0"/>
                      <a:pt x="201" y="0"/>
                    </a:cubicBezTo>
                    <a:cubicBezTo>
                      <a:pt x="172" y="0"/>
                      <a:pt x="158" y="9"/>
                      <a:pt x="141" y="21"/>
                    </a:cubicBezTo>
                    <a:cubicBezTo>
                      <a:pt x="115" y="41"/>
                      <a:pt x="87" y="88"/>
                      <a:pt x="78" y="125"/>
                    </a:cubicBezTo>
                    <a:cubicBezTo>
                      <a:pt x="52" y="229"/>
                      <a:pt x="26" y="333"/>
                      <a:pt x="0" y="438"/>
                    </a:cubicBezTo>
                    <a:cubicBezTo>
                      <a:pt x="-1" y="439"/>
                      <a:pt x="1" y="442"/>
                      <a:pt x="6" y="442"/>
                    </a:cubicBezTo>
                    <a:cubicBezTo>
                      <a:pt x="10" y="442"/>
                      <a:pt x="11" y="441"/>
                      <a:pt x="11" y="439"/>
                    </a:cubicBezTo>
                    <a:cubicBezTo>
                      <a:pt x="23" y="394"/>
                      <a:pt x="34" y="349"/>
                      <a:pt x="46" y="304"/>
                    </a:cubicBezTo>
                    <a:cubicBezTo>
                      <a:pt x="56" y="333"/>
                      <a:pt x="78" y="351"/>
                      <a:pt x="113" y="351"/>
                    </a:cubicBezTo>
                    <a:cubicBezTo>
                      <a:pt x="149" y="351"/>
                      <a:pt x="186" y="334"/>
                      <a:pt x="207" y="313"/>
                    </a:cubicBezTo>
                    <a:cubicBezTo>
                      <a:pt x="231" y="290"/>
                      <a:pt x="248" y="259"/>
                      <a:pt x="248" y="223"/>
                    </a:cubicBezTo>
                    <a:cubicBezTo>
                      <a:pt x="248" y="188"/>
                      <a:pt x="229" y="161"/>
                      <a:pt x="211" y="150"/>
                    </a:cubicBezTo>
                    <a:cubicBezTo>
                      <a:pt x="239" y="133"/>
                      <a:pt x="267" y="102"/>
                      <a:pt x="267" y="67"/>
                    </a:cubicBezTo>
                    <a:moveTo>
                      <a:pt x="179" y="148"/>
                    </a:moveTo>
                    <a:cubicBezTo>
                      <a:pt x="174" y="151"/>
                      <a:pt x="168" y="153"/>
                      <a:pt x="155" y="153"/>
                    </a:cubicBezTo>
                    <a:cubicBezTo>
                      <a:pt x="148" y="153"/>
                      <a:pt x="139" y="153"/>
                      <a:pt x="134" y="150"/>
                    </a:cubicBezTo>
                    <a:cubicBezTo>
                      <a:pt x="134" y="146"/>
                      <a:pt x="153" y="147"/>
                      <a:pt x="158" y="147"/>
                    </a:cubicBezTo>
                    <a:cubicBezTo>
                      <a:pt x="168" y="147"/>
                      <a:pt x="174" y="147"/>
                      <a:pt x="179" y="148"/>
                    </a:cubicBezTo>
                    <a:moveTo>
                      <a:pt x="241" y="56"/>
                    </a:moveTo>
                    <a:cubicBezTo>
                      <a:pt x="241" y="91"/>
                      <a:pt x="221" y="126"/>
                      <a:pt x="196" y="141"/>
                    </a:cubicBezTo>
                    <a:cubicBezTo>
                      <a:pt x="183" y="136"/>
                      <a:pt x="174" y="136"/>
                      <a:pt x="158" y="136"/>
                    </a:cubicBezTo>
                    <a:cubicBezTo>
                      <a:pt x="148" y="136"/>
                      <a:pt x="120" y="134"/>
                      <a:pt x="120" y="151"/>
                    </a:cubicBezTo>
                    <a:cubicBezTo>
                      <a:pt x="120" y="165"/>
                      <a:pt x="146" y="164"/>
                      <a:pt x="154" y="164"/>
                    </a:cubicBezTo>
                    <a:cubicBezTo>
                      <a:pt x="172" y="164"/>
                      <a:pt x="179" y="162"/>
                      <a:pt x="194" y="157"/>
                    </a:cubicBezTo>
                    <a:cubicBezTo>
                      <a:pt x="213" y="175"/>
                      <a:pt x="215" y="189"/>
                      <a:pt x="215" y="213"/>
                    </a:cubicBezTo>
                    <a:cubicBezTo>
                      <a:pt x="217" y="241"/>
                      <a:pt x="206" y="277"/>
                      <a:pt x="192" y="297"/>
                    </a:cubicBezTo>
                    <a:cubicBezTo>
                      <a:pt x="172" y="323"/>
                      <a:pt x="140" y="341"/>
                      <a:pt x="112" y="341"/>
                    </a:cubicBezTo>
                    <a:cubicBezTo>
                      <a:pt x="74" y="341"/>
                      <a:pt x="56" y="312"/>
                      <a:pt x="56" y="277"/>
                    </a:cubicBezTo>
                    <a:cubicBezTo>
                      <a:pt x="56" y="273"/>
                      <a:pt x="56" y="266"/>
                      <a:pt x="57" y="256"/>
                    </a:cubicBezTo>
                    <a:cubicBezTo>
                      <a:pt x="68" y="215"/>
                      <a:pt x="79" y="173"/>
                      <a:pt x="90" y="132"/>
                    </a:cubicBezTo>
                    <a:cubicBezTo>
                      <a:pt x="99" y="90"/>
                      <a:pt x="136" y="11"/>
                      <a:pt x="194" y="11"/>
                    </a:cubicBezTo>
                    <a:cubicBezTo>
                      <a:pt x="222" y="11"/>
                      <a:pt x="241" y="27"/>
                      <a:pt x="241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" name="Freeform: Shape 295"/>
              <p:cNvSpPr/>
              <p:nvPr/>
            </p:nvSpPr>
            <p:spPr>
              <a:xfrm>
                <a:off x="6280200" y="3881160"/>
                <a:ext cx="49320" cy="8676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47">
                    <a:moveTo>
                      <a:pt x="33" y="195"/>
                    </a:moveTo>
                    <a:cubicBezTo>
                      <a:pt x="37" y="218"/>
                      <a:pt x="48" y="247"/>
                      <a:pt x="77" y="247"/>
                    </a:cubicBezTo>
                    <a:cubicBezTo>
                      <a:pt x="89" y="247"/>
                      <a:pt x="101" y="242"/>
                      <a:pt x="112" y="235"/>
                    </a:cubicBezTo>
                    <a:cubicBezTo>
                      <a:pt x="119" y="230"/>
                      <a:pt x="136" y="218"/>
                      <a:pt x="136" y="214"/>
                    </a:cubicBezTo>
                    <a:cubicBezTo>
                      <a:pt x="136" y="212"/>
                      <a:pt x="135" y="207"/>
                      <a:pt x="131" y="207"/>
                    </a:cubicBezTo>
                    <a:cubicBezTo>
                      <a:pt x="129" y="207"/>
                      <a:pt x="129" y="207"/>
                      <a:pt x="124" y="212"/>
                    </a:cubicBezTo>
                    <a:cubicBezTo>
                      <a:pt x="108" y="226"/>
                      <a:pt x="93" y="237"/>
                      <a:pt x="77" y="237"/>
                    </a:cubicBezTo>
                    <a:cubicBezTo>
                      <a:pt x="54" y="237"/>
                      <a:pt x="54" y="197"/>
                      <a:pt x="54" y="190"/>
                    </a:cubicBezTo>
                    <a:cubicBezTo>
                      <a:pt x="54" y="186"/>
                      <a:pt x="54" y="186"/>
                      <a:pt x="55" y="179"/>
                    </a:cubicBezTo>
                    <a:cubicBezTo>
                      <a:pt x="55" y="175"/>
                      <a:pt x="55" y="175"/>
                      <a:pt x="59" y="170"/>
                    </a:cubicBezTo>
                    <a:cubicBezTo>
                      <a:pt x="79" y="152"/>
                      <a:pt x="143" y="91"/>
                      <a:pt x="143" y="31"/>
                    </a:cubicBezTo>
                    <a:cubicBezTo>
                      <a:pt x="143" y="25"/>
                      <a:pt x="143" y="0"/>
                      <a:pt x="121" y="0"/>
                    </a:cubicBezTo>
                    <a:cubicBezTo>
                      <a:pt x="91" y="0"/>
                      <a:pt x="69" y="45"/>
                      <a:pt x="63" y="56"/>
                    </a:cubicBezTo>
                    <a:cubicBezTo>
                      <a:pt x="48" y="84"/>
                      <a:pt x="40" y="113"/>
                      <a:pt x="37" y="130"/>
                    </a:cubicBezTo>
                    <a:cubicBezTo>
                      <a:pt x="31" y="152"/>
                      <a:pt x="31" y="165"/>
                      <a:pt x="31" y="182"/>
                    </a:cubicBezTo>
                    <a:cubicBezTo>
                      <a:pt x="28" y="184"/>
                      <a:pt x="9" y="201"/>
                      <a:pt x="6" y="204"/>
                    </a:cubicBezTo>
                    <a:cubicBezTo>
                      <a:pt x="0" y="209"/>
                      <a:pt x="0" y="209"/>
                      <a:pt x="0" y="211"/>
                    </a:cubicBezTo>
                    <a:cubicBezTo>
                      <a:pt x="0" y="214"/>
                      <a:pt x="3" y="218"/>
                      <a:pt x="6" y="218"/>
                    </a:cubicBezTo>
                    <a:cubicBezTo>
                      <a:pt x="9" y="218"/>
                      <a:pt x="17" y="209"/>
                      <a:pt x="20" y="207"/>
                    </a:cubicBezTo>
                    <a:cubicBezTo>
                      <a:pt x="24" y="203"/>
                      <a:pt x="28" y="199"/>
                      <a:pt x="33" y="195"/>
                    </a:cubicBezTo>
                    <a:moveTo>
                      <a:pt x="58" y="156"/>
                    </a:moveTo>
                    <a:cubicBezTo>
                      <a:pt x="63" y="121"/>
                      <a:pt x="91" y="10"/>
                      <a:pt x="121" y="10"/>
                    </a:cubicBezTo>
                    <a:cubicBezTo>
                      <a:pt x="128" y="10"/>
                      <a:pt x="132" y="15"/>
                      <a:pt x="132" y="28"/>
                    </a:cubicBezTo>
                    <a:cubicBezTo>
                      <a:pt x="132" y="32"/>
                      <a:pt x="132" y="63"/>
                      <a:pt x="103" y="105"/>
                    </a:cubicBezTo>
                    <a:cubicBezTo>
                      <a:pt x="84" y="130"/>
                      <a:pt x="66" y="148"/>
                      <a:pt x="58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" name="Freeform: Shape 296"/>
              <p:cNvSpPr/>
              <p:nvPr/>
            </p:nvSpPr>
            <p:spPr>
              <a:xfrm>
                <a:off x="6350400" y="3953880"/>
                <a:ext cx="13320" cy="3636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7">
                    <a:moveTo>
                      <a:pt x="35" y="35"/>
                    </a:moveTo>
                    <a:cubicBezTo>
                      <a:pt x="35" y="54"/>
                      <a:pt x="31" y="76"/>
                      <a:pt x="7" y="98"/>
                    </a:cubicBezTo>
                    <a:cubicBezTo>
                      <a:pt x="6" y="100"/>
                      <a:pt x="6" y="100"/>
                      <a:pt x="6" y="103"/>
                    </a:cubicBezTo>
                    <a:cubicBezTo>
                      <a:pt x="6" y="104"/>
                      <a:pt x="8" y="107"/>
                      <a:pt x="10" y="107"/>
                    </a:cubicBezTo>
                    <a:cubicBezTo>
                      <a:pt x="15" y="107"/>
                      <a:pt x="43" y="79"/>
                      <a:pt x="43" y="38"/>
                    </a:cubicBezTo>
                    <a:cubicBezTo>
                      <a:pt x="43" y="17"/>
                      <a:pt x="36" y="0"/>
                      <a:pt x="20" y="0"/>
                    </a:cubicBezTo>
                    <a:cubicBezTo>
                      <a:pt x="8" y="0"/>
                      <a:pt x="0" y="10"/>
                      <a:pt x="0" y="20"/>
                    </a:cubicBezTo>
                    <a:cubicBezTo>
                      <a:pt x="0" y="31"/>
                      <a:pt x="8" y="41"/>
                      <a:pt x="20" y="41"/>
                    </a:cubicBezTo>
                    <a:cubicBezTo>
                      <a:pt x="28" y="41"/>
                      <a:pt x="34" y="35"/>
                      <a:pt x="3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" name="Freeform: Shape 297"/>
              <p:cNvSpPr/>
              <p:nvPr/>
            </p:nvSpPr>
            <p:spPr>
              <a:xfrm>
                <a:off x="6384600" y="3913920"/>
                <a:ext cx="11124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55">
                    <a:moveTo>
                      <a:pt x="133" y="124"/>
                    </a:moveTo>
                    <a:cubicBezTo>
                      <a:pt x="132" y="131"/>
                      <a:pt x="128" y="142"/>
                      <a:pt x="128" y="144"/>
                    </a:cubicBezTo>
                    <a:cubicBezTo>
                      <a:pt x="128" y="152"/>
                      <a:pt x="135" y="155"/>
                      <a:pt x="140" y="155"/>
                    </a:cubicBezTo>
                    <a:cubicBezTo>
                      <a:pt x="146" y="155"/>
                      <a:pt x="151" y="151"/>
                      <a:pt x="153" y="148"/>
                    </a:cubicBezTo>
                    <a:cubicBezTo>
                      <a:pt x="155" y="144"/>
                      <a:pt x="158" y="134"/>
                      <a:pt x="160" y="125"/>
                    </a:cubicBezTo>
                    <a:cubicBezTo>
                      <a:pt x="161" y="120"/>
                      <a:pt x="165" y="103"/>
                      <a:pt x="167" y="95"/>
                    </a:cubicBezTo>
                    <a:cubicBezTo>
                      <a:pt x="170" y="88"/>
                      <a:pt x="171" y="79"/>
                      <a:pt x="172" y="72"/>
                    </a:cubicBezTo>
                    <a:cubicBezTo>
                      <a:pt x="177" y="57"/>
                      <a:pt x="177" y="57"/>
                      <a:pt x="184" y="46"/>
                    </a:cubicBezTo>
                    <a:cubicBezTo>
                      <a:pt x="195" y="29"/>
                      <a:pt x="212" y="9"/>
                      <a:pt x="238" y="9"/>
                    </a:cubicBezTo>
                    <a:cubicBezTo>
                      <a:pt x="258" y="9"/>
                      <a:pt x="259" y="25"/>
                      <a:pt x="259" y="33"/>
                    </a:cubicBezTo>
                    <a:cubicBezTo>
                      <a:pt x="259" y="54"/>
                      <a:pt x="244" y="92"/>
                      <a:pt x="238" y="107"/>
                    </a:cubicBezTo>
                    <a:cubicBezTo>
                      <a:pt x="235" y="116"/>
                      <a:pt x="234" y="120"/>
                      <a:pt x="234" y="125"/>
                    </a:cubicBezTo>
                    <a:cubicBezTo>
                      <a:pt x="234" y="144"/>
                      <a:pt x="249" y="155"/>
                      <a:pt x="266" y="155"/>
                    </a:cubicBezTo>
                    <a:cubicBezTo>
                      <a:pt x="301" y="155"/>
                      <a:pt x="315" y="107"/>
                      <a:pt x="315" y="102"/>
                    </a:cubicBezTo>
                    <a:cubicBezTo>
                      <a:pt x="315" y="98"/>
                      <a:pt x="312" y="99"/>
                      <a:pt x="311" y="98"/>
                    </a:cubicBezTo>
                    <a:cubicBezTo>
                      <a:pt x="305" y="98"/>
                      <a:pt x="305" y="100"/>
                      <a:pt x="304" y="103"/>
                    </a:cubicBezTo>
                    <a:cubicBezTo>
                      <a:pt x="296" y="131"/>
                      <a:pt x="282" y="145"/>
                      <a:pt x="268" y="145"/>
                    </a:cubicBezTo>
                    <a:cubicBezTo>
                      <a:pt x="261" y="145"/>
                      <a:pt x="259" y="141"/>
                      <a:pt x="259" y="134"/>
                    </a:cubicBezTo>
                    <a:cubicBezTo>
                      <a:pt x="259" y="125"/>
                      <a:pt x="261" y="121"/>
                      <a:pt x="266" y="106"/>
                    </a:cubicBezTo>
                    <a:cubicBezTo>
                      <a:pt x="270" y="95"/>
                      <a:pt x="284" y="58"/>
                      <a:pt x="284" y="39"/>
                    </a:cubicBezTo>
                    <a:cubicBezTo>
                      <a:pt x="284" y="33"/>
                      <a:pt x="284" y="19"/>
                      <a:pt x="272" y="9"/>
                    </a:cubicBezTo>
                    <a:cubicBezTo>
                      <a:pt x="266" y="5"/>
                      <a:pt x="256" y="0"/>
                      <a:pt x="240" y="0"/>
                    </a:cubicBezTo>
                    <a:cubicBezTo>
                      <a:pt x="209" y="0"/>
                      <a:pt x="191" y="21"/>
                      <a:pt x="179" y="35"/>
                    </a:cubicBezTo>
                    <a:cubicBezTo>
                      <a:pt x="177" y="5"/>
                      <a:pt x="151" y="0"/>
                      <a:pt x="135" y="0"/>
                    </a:cubicBezTo>
                    <a:cubicBezTo>
                      <a:pt x="105" y="0"/>
                      <a:pt x="87" y="18"/>
                      <a:pt x="76" y="32"/>
                    </a:cubicBezTo>
                    <a:cubicBezTo>
                      <a:pt x="74" y="8"/>
                      <a:pt x="53" y="0"/>
                      <a:pt x="39" y="0"/>
                    </a:cubicBezTo>
                    <a:cubicBezTo>
                      <a:pt x="24" y="0"/>
                      <a:pt x="17" y="11"/>
                      <a:pt x="13" y="18"/>
                    </a:cubicBezTo>
                    <a:cubicBezTo>
                      <a:pt x="4" y="32"/>
                      <a:pt x="0" y="51"/>
                      <a:pt x="0" y="53"/>
                    </a:cubicBezTo>
                    <a:cubicBezTo>
                      <a:pt x="0" y="57"/>
                      <a:pt x="4" y="57"/>
                      <a:pt x="6" y="57"/>
                    </a:cubicBezTo>
                    <a:cubicBezTo>
                      <a:pt x="10" y="57"/>
                      <a:pt x="11" y="56"/>
                      <a:pt x="13" y="47"/>
                    </a:cubicBezTo>
                    <a:cubicBezTo>
                      <a:pt x="18" y="26"/>
                      <a:pt x="25" y="9"/>
                      <a:pt x="38" y="9"/>
                    </a:cubicBezTo>
                    <a:cubicBezTo>
                      <a:pt x="48" y="9"/>
                      <a:pt x="49" y="16"/>
                      <a:pt x="49" y="26"/>
                    </a:cubicBezTo>
                    <a:cubicBezTo>
                      <a:pt x="49" y="33"/>
                      <a:pt x="46" y="45"/>
                      <a:pt x="44" y="54"/>
                    </a:cubicBezTo>
                    <a:cubicBezTo>
                      <a:pt x="42" y="63"/>
                      <a:pt x="38" y="78"/>
                      <a:pt x="37" y="86"/>
                    </a:cubicBezTo>
                    <a:cubicBezTo>
                      <a:pt x="33" y="101"/>
                      <a:pt x="29" y="115"/>
                      <a:pt x="25" y="130"/>
                    </a:cubicBezTo>
                    <a:cubicBezTo>
                      <a:pt x="24" y="134"/>
                      <a:pt x="23" y="142"/>
                      <a:pt x="23" y="144"/>
                    </a:cubicBezTo>
                    <a:cubicBezTo>
                      <a:pt x="23" y="152"/>
                      <a:pt x="28" y="155"/>
                      <a:pt x="34" y="155"/>
                    </a:cubicBezTo>
                    <a:cubicBezTo>
                      <a:pt x="39" y="155"/>
                      <a:pt x="46" y="151"/>
                      <a:pt x="48" y="148"/>
                    </a:cubicBezTo>
                    <a:cubicBezTo>
                      <a:pt x="50" y="144"/>
                      <a:pt x="52" y="134"/>
                      <a:pt x="53" y="125"/>
                    </a:cubicBezTo>
                    <a:cubicBezTo>
                      <a:pt x="55" y="120"/>
                      <a:pt x="59" y="103"/>
                      <a:pt x="60" y="95"/>
                    </a:cubicBezTo>
                    <a:cubicBezTo>
                      <a:pt x="63" y="88"/>
                      <a:pt x="65" y="79"/>
                      <a:pt x="67" y="72"/>
                    </a:cubicBezTo>
                    <a:cubicBezTo>
                      <a:pt x="70" y="58"/>
                      <a:pt x="72" y="56"/>
                      <a:pt x="81" y="42"/>
                    </a:cubicBezTo>
                    <a:cubicBezTo>
                      <a:pt x="91" y="28"/>
                      <a:pt x="107" y="9"/>
                      <a:pt x="133" y="9"/>
                    </a:cubicBezTo>
                    <a:cubicBezTo>
                      <a:pt x="153" y="9"/>
                      <a:pt x="153" y="28"/>
                      <a:pt x="153" y="33"/>
                    </a:cubicBezTo>
                    <a:cubicBezTo>
                      <a:pt x="153" y="42"/>
                      <a:pt x="153" y="47"/>
                      <a:pt x="147" y="65"/>
                    </a:cubicBezTo>
                    <a:cubicBezTo>
                      <a:pt x="143" y="85"/>
                      <a:pt x="138" y="104"/>
                      <a:pt x="133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" name="Freeform: Shape 298"/>
              <p:cNvSpPr/>
              <p:nvPr/>
            </p:nvSpPr>
            <p:spPr>
              <a:xfrm>
                <a:off x="6530760" y="3809160"/>
                <a:ext cx="38880" cy="1749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92">
                    <a:moveTo>
                      <a:pt x="114" y="486"/>
                    </a:moveTo>
                    <a:cubicBezTo>
                      <a:pt x="114" y="485"/>
                      <a:pt x="114" y="484"/>
                      <a:pt x="105" y="475"/>
                    </a:cubicBezTo>
                    <a:cubicBezTo>
                      <a:pt x="44" y="414"/>
                      <a:pt x="28" y="321"/>
                      <a:pt x="28" y="246"/>
                    </a:cubicBezTo>
                    <a:cubicBezTo>
                      <a:pt x="28" y="161"/>
                      <a:pt x="48" y="75"/>
                      <a:pt x="108" y="14"/>
                    </a:cubicBezTo>
                    <a:cubicBezTo>
                      <a:pt x="114" y="8"/>
                      <a:pt x="114" y="7"/>
                      <a:pt x="114" y="5"/>
                    </a:cubicBezTo>
                    <a:cubicBezTo>
                      <a:pt x="114" y="3"/>
                      <a:pt x="112" y="0"/>
                      <a:pt x="109" y="0"/>
                    </a:cubicBezTo>
                    <a:cubicBezTo>
                      <a:pt x="104" y="0"/>
                      <a:pt x="60" y="33"/>
                      <a:pt x="31" y="96"/>
                    </a:cubicBezTo>
                    <a:cubicBezTo>
                      <a:pt x="6" y="151"/>
                      <a:pt x="0" y="205"/>
                      <a:pt x="0" y="246"/>
                    </a:cubicBezTo>
                    <a:cubicBezTo>
                      <a:pt x="0" y="284"/>
                      <a:pt x="6" y="344"/>
                      <a:pt x="32" y="400"/>
                    </a:cubicBezTo>
                    <a:cubicBezTo>
                      <a:pt x="62" y="460"/>
                      <a:pt x="104" y="492"/>
                      <a:pt x="109" y="492"/>
                    </a:cubicBezTo>
                    <a:cubicBezTo>
                      <a:pt x="112" y="492"/>
                      <a:pt x="114" y="491"/>
                      <a:pt x="114" y="4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" name="Freeform: Shape 299"/>
              <p:cNvSpPr/>
              <p:nvPr/>
            </p:nvSpPr>
            <p:spPr>
              <a:xfrm>
                <a:off x="6590160" y="3866040"/>
                <a:ext cx="56520" cy="7596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17">
                    <a:moveTo>
                      <a:pt x="123" y="100"/>
                    </a:moveTo>
                    <a:cubicBezTo>
                      <a:pt x="132" y="100"/>
                      <a:pt x="140" y="100"/>
                      <a:pt x="140" y="92"/>
                    </a:cubicBezTo>
                    <a:cubicBezTo>
                      <a:pt x="140" y="85"/>
                      <a:pt x="135" y="85"/>
                      <a:pt x="126" y="85"/>
                    </a:cubicBezTo>
                    <a:cubicBezTo>
                      <a:pt x="100" y="85"/>
                      <a:pt x="73" y="85"/>
                      <a:pt x="47" y="85"/>
                    </a:cubicBezTo>
                    <a:cubicBezTo>
                      <a:pt x="59" y="43"/>
                      <a:pt x="86" y="14"/>
                      <a:pt x="130" y="14"/>
                    </a:cubicBezTo>
                    <a:cubicBezTo>
                      <a:pt x="136" y="14"/>
                      <a:pt x="141" y="14"/>
                      <a:pt x="146" y="14"/>
                    </a:cubicBezTo>
                    <a:cubicBezTo>
                      <a:pt x="154" y="14"/>
                      <a:pt x="163" y="14"/>
                      <a:pt x="163" y="5"/>
                    </a:cubicBezTo>
                    <a:cubicBezTo>
                      <a:pt x="163" y="0"/>
                      <a:pt x="156" y="0"/>
                      <a:pt x="147" y="0"/>
                    </a:cubicBezTo>
                    <a:cubicBezTo>
                      <a:pt x="142" y="0"/>
                      <a:pt x="136" y="0"/>
                      <a:pt x="130" y="0"/>
                    </a:cubicBezTo>
                    <a:cubicBezTo>
                      <a:pt x="66" y="0"/>
                      <a:pt x="0" y="49"/>
                      <a:pt x="0" y="123"/>
                    </a:cubicBezTo>
                    <a:cubicBezTo>
                      <a:pt x="0" y="177"/>
                      <a:pt x="38" y="217"/>
                      <a:pt x="90" y="217"/>
                    </a:cubicBezTo>
                    <a:cubicBezTo>
                      <a:pt x="122" y="217"/>
                      <a:pt x="153" y="197"/>
                      <a:pt x="153" y="191"/>
                    </a:cubicBezTo>
                    <a:cubicBezTo>
                      <a:pt x="153" y="190"/>
                      <a:pt x="153" y="184"/>
                      <a:pt x="149" y="184"/>
                    </a:cubicBezTo>
                    <a:cubicBezTo>
                      <a:pt x="147" y="184"/>
                      <a:pt x="147" y="184"/>
                      <a:pt x="142" y="187"/>
                    </a:cubicBezTo>
                    <a:cubicBezTo>
                      <a:pt x="126" y="197"/>
                      <a:pt x="108" y="205"/>
                      <a:pt x="90" y="205"/>
                    </a:cubicBezTo>
                    <a:cubicBezTo>
                      <a:pt x="62" y="205"/>
                      <a:pt x="38" y="184"/>
                      <a:pt x="38" y="141"/>
                    </a:cubicBezTo>
                    <a:cubicBezTo>
                      <a:pt x="38" y="124"/>
                      <a:pt x="41" y="106"/>
                      <a:pt x="42" y="100"/>
                    </a:cubicBezTo>
                    <a:cubicBezTo>
                      <a:pt x="69" y="100"/>
                      <a:pt x="96" y="100"/>
                      <a:pt x="123" y="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" name="Freeform: Shape 300"/>
              <p:cNvSpPr/>
              <p:nvPr/>
            </p:nvSpPr>
            <p:spPr>
              <a:xfrm>
                <a:off x="6663240" y="3882600"/>
                <a:ext cx="59040" cy="8496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42">
                    <a:moveTo>
                      <a:pt x="81" y="10"/>
                    </a:moveTo>
                    <a:cubicBezTo>
                      <a:pt x="83" y="10"/>
                      <a:pt x="83" y="6"/>
                      <a:pt x="83" y="4"/>
                    </a:cubicBezTo>
                    <a:cubicBezTo>
                      <a:pt x="83" y="3"/>
                      <a:pt x="81" y="0"/>
                      <a:pt x="77" y="0"/>
                    </a:cubicBezTo>
                    <a:cubicBezTo>
                      <a:pt x="70" y="0"/>
                      <a:pt x="42" y="3"/>
                      <a:pt x="34" y="3"/>
                    </a:cubicBezTo>
                    <a:cubicBezTo>
                      <a:pt x="31" y="4"/>
                      <a:pt x="25" y="4"/>
                      <a:pt x="25" y="11"/>
                    </a:cubicBezTo>
                    <a:cubicBezTo>
                      <a:pt x="25" y="15"/>
                      <a:pt x="31" y="15"/>
                      <a:pt x="35" y="15"/>
                    </a:cubicBezTo>
                    <a:cubicBezTo>
                      <a:pt x="52" y="15"/>
                      <a:pt x="52" y="18"/>
                      <a:pt x="52" y="21"/>
                    </a:cubicBezTo>
                    <a:cubicBezTo>
                      <a:pt x="52" y="24"/>
                      <a:pt x="51" y="25"/>
                      <a:pt x="51" y="29"/>
                    </a:cubicBezTo>
                    <a:cubicBezTo>
                      <a:pt x="34" y="94"/>
                      <a:pt x="18" y="159"/>
                      <a:pt x="2" y="224"/>
                    </a:cubicBezTo>
                    <a:cubicBezTo>
                      <a:pt x="0" y="229"/>
                      <a:pt x="1" y="228"/>
                      <a:pt x="0" y="231"/>
                    </a:cubicBezTo>
                    <a:cubicBezTo>
                      <a:pt x="0" y="236"/>
                      <a:pt x="4" y="242"/>
                      <a:pt x="11" y="242"/>
                    </a:cubicBezTo>
                    <a:cubicBezTo>
                      <a:pt x="21" y="242"/>
                      <a:pt x="25" y="235"/>
                      <a:pt x="27" y="228"/>
                    </a:cubicBezTo>
                    <a:cubicBezTo>
                      <a:pt x="28" y="226"/>
                      <a:pt x="44" y="165"/>
                      <a:pt x="44" y="161"/>
                    </a:cubicBezTo>
                    <a:cubicBezTo>
                      <a:pt x="69" y="164"/>
                      <a:pt x="88" y="171"/>
                      <a:pt x="88" y="189"/>
                    </a:cubicBezTo>
                    <a:cubicBezTo>
                      <a:pt x="88" y="190"/>
                      <a:pt x="88" y="193"/>
                      <a:pt x="87" y="196"/>
                    </a:cubicBezTo>
                    <a:cubicBezTo>
                      <a:pt x="86" y="201"/>
                      <a:pt x="86" y="203"/>
                      <a:pt x="86" y="207"/>
                    </a:cubicBezTo>
                    <a:cubicBezTo>
                      <a:pt x="86" y="231"/>
                      <a:pt x="107" y="242"/>
                      <a:pt x="123" y="242"/>
                    </a:cubicBezTo>
                    <a:cubicBezTo>
                      <a:pt x="156" y="242"/>
                      <a:pt x="167" y="190"/>
                      <a:pt x="167" y="189"/>
                    </a:cubicBezTo>
                    <a:cubicBezTo>
                      <a:pt x="167" y="185"/>
                      <a:pt x="163" y="185"/>
                      <a:pt x="161" y="185"/>
                    </a:cubicBezTo>
                    <a:cubicBezTo>
                      <a:pt x="156" y="185"/>
                      <a:pt x="156" y="186"/>
                      <a:pt x="154" y="193"/>
                    </a:cubicBezTo>
                    <a:cubicBezTo>
                      <a:pt x="150" y="208"/>
                      <a:pt x="140" y="232"/>
                      <a:pt x="123" y="232"/>
                    </a:cubicBezTo>
                    <a:cubicBezTo>
                      <a:pt x="115" y="232"/>
                      <a:pt x="112" y="224"/>
                      <a:pt x="112" y="214"/>
                    </a:cubicBezTo>
                    <a:cubicBezTo>
                      <a:pt x="112" y="208"/>
                      <a:pt x="112" y="208"/>
                      <a:pt x="114" y="198"/>
                    </a:cubicBezTo>
                    <a:cubicBezTo>
                      <a:pt x="114" y="195"/>
                      <a:pt x="115" y="191"/>
                      <a:pt x="115" y="189"/>
                    </a:cubicBezTo>
                    <a:cubicBezTo>
                      <a:pt x="115" y="158"/>
                      <a:pt x="74" y="152"/>
                      <a:pt x="60" y="152"/>
                    </a:cubicBezTo>
                    <a:cubicBezTo>
                      <a:pt x="70" y="145"/>
                      <a:pt x="83" y="134"/>
                      <a:pt x="88" y="129"/>
                    </a:cubicBezTo>
                    <a:cubicBezTo>
                      <a:pt x="107" y="113"/>
                      <a:pt x="123" y="96"/>
                      <a:pt x="143" y="96"/>
                    </a:cubicBezTo>
                    <a:cubicBezTo>
                      <a:pt x="147" y="96"/>
                      <a:pt x="151" y="98"/>
                      <a:pt x="154" y="101"/>
                    </a:cubicBezTo>
                    <a:cubicBezTo>
                      <a:pt x="139" y="103"/>
                      <a:pt x="136" y="115"/>
                      <a:pt x="136" y="120"/>
                    </a:cubicBezTo>
                    <a:cubicBezTo>
                      <a:pt x="136" y="127"/>
                      <a:pt x="142" y="133"/>
                      <a:pt x="150" y="133"/>
                    </a:cubicBezTo>
                    <a:cubicBezTo>
                      <a:pt x="158" y="133"/>
                      <a:pt x="170" y="126"/>
                      <a:pt x="170" y="110"/>
                    </a:cubicBezTo>
                    <a:cubicBezTo>
                      <a:pt x="170" y="99"/>
                      <a:pt x="161" y="87"/>
                      <a:pt x="143" y="87"/>
                    </a:cubicBezTo>
                    <a:cubicBezTo>
                      <a:pt x="123" y="87"/>
                      <a:pt x="105" y="101"/>
                      <a:pt x="87" y="117"/>
                    </a:cubicBezTo>
                    <a:cubicBezTo>
                      <a:pt x="73" y="131"/>
                      <a:pt x="62" y="141"/>
                      <a:pt x="48" y="147"/>
                    </a:cubicBezTo>
                    <a:cubicBezTo>
                      <a:pt x="59" y="101"/>
                      <a:pt x="70" y="55"/>
                      <a:pt x="8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" name="Freeform: Shape 301"/>
              <p:cNvSpPr/>
              <p:nvPr/>
            </p:nvSpPr>
            <p:spPr>
              <a:xfrm>
                <a:off x="6751080" y="3809160"/>
                <a:ext cx="39240" cy="17496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492">
                    <a:moveTo>
                      <a:pt x="115" y="246"/>
                    </a:moveTo>
                    <a:cubicBezTo>
                      <a:pt x="115" y="208"/>
                      <a:pt x="109" y="148"/>
                      <a:pt x="82" y="92"/>
                    </a:cubicBezTo>
                    <a:cubicBezTo>
                      <a:pt x="52" y="32"/>
                      <a:pt x="10" y="0"/>
                      <a:pt x="5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7"/>
                      <a:pt x="0" y="8"/>
                      <a:pt x="10" y="17"/>
                    </a:cubicBezTo>
                    <a:cubicBezTo>
                      <a:pt x="57" y="66"/>
                      <a:pt x="85" y="144"/>
                      <a:pt x="85" y="246"/>
                    </a:cubicBezTo>
                    <a:cubicBezTo>
                      <a:pt x="85" y="330"/>
                      <a:pt x="67" y="416"/>
                      <a:pt x="7" y="478"/>
                    </a:cubicBezTo>
                    <a:cubicBezTo>
                      <a:pt x="0" y="484"/>
                      <a:pt x="0" y="485"/>
                      <a:pt x="0" y="486"/>
                    </a:cubicBezTo>
                    <a:cubicBezTo>
                      <a:pt x="0" y="489"/>
                      <a:pt x="3" y="492"/>
                      <a:pt x="5" y="492"/>
                    </a:cubicBezTo>
                    <a:cubicBezTo>
                      <a:pt x="10" y="492"/>
                      <a:pt x="54" y="458"/>
                      <a:pt x="84" y="395"/>
                    </a:cubicBezTo>
                    <a:cubicBezTo>
                      <a:pt x="109" y="342"/>
                      <a:pt x="115" y="288"/>
                      <a:pt x="115" y="2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" name="Freeform: Shape 302"/>
              <p:cNvSpPr/>
              <p:nvPr/>
            </p:nvSpPr>
            <p:spPr>
              <a:xfrm>
                <a:off x="6816960" y="3821040"/>
                <a:ext cx="12456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36">
                    <a:moveTo>
                      <a:pt x="129" y="181"/>
                    </a:moveTo>
                    <a:cubicBezTo>
                      <a:pt x="157" y="181"/>
                      <a:pt x="185" y="181"/>
                      <a:pt x="213" y="181"/>
                    </a:cubicBezTo>
                    <a:cubicBezTo>
                      <a:pt x="283" y="181"/>
                      <a:pt x="352" y="129"/>
                      <a:pt x="352" y="74"/>
                    </a:cubicBezTo>
                    <a:cubicBezTo>
                      <a:pt x="352" y="37"/>
                      <a:pt x="319" y="0"/>
                      <a:pt x="255" y="0"/>
                    </a:cubicBezTo>
                    <a:cubicBezTo>
                      <a:pt x="202" y="0"/>
                      <a:pt x="149" y="0"/>
                      <a:pt x="95" y="0"/>
                    </a:cubicBezTo>
                    <a:cubicBezTo>
                      <a:pt x="86" y="0"/>
                      <a:pt x="80" y="0"/>
                      <a:pt x="80" y="10"/>
                    </a:cubicBezTo>
                    <a:cubicBezTo>
                      <a:pt x="80" y="16"/>
                      <a:pt x="84" y="16"/>
                      <a:pt x="94" y="16"/>
                    </a:cubicBezTo>
                    <a:cubicBezTo>
                      <a:pt x="101" y="16"/>
                      <a:pt x="109" y="16"/>
                      <a:pt x="115" y="17"/>
                    </a:cubicBezTo>
                    <a:cubicBezTo>
                      <a:pt x="123" y="17"/>
                      <a:pt x="126" y="19"/>
                      <a:pt x="126" y="24"/>
                    </a:cubicBezTo>
                    <a:cubicBezTo>
                      <a:pt x="126" y="27"/>
                      <a:pt x="126" y="28"/>
                      <a:pt x="125" y="34"/>
                    </a:cubicBezTo>
                    <a:cubicBezTo>
                      <a:pt x="103" y="122"/>
                      <a:pt x="81" y="209"/>
                      <a:pt x="59" y="297"/>
                    </a:cubicBezTo>
                    <a:cubicBezTo>
                      <a:pt x="53" y="316"/>
                      <a:pt x="53" y="321"/>
                      <a:pt x="14" y="321"/>
                    </a:cubicBezTo>
                    <a:cubicBezTo>
                      <a:pt x="6" y="321"/>
                      <a:pt x="0" y="321"/>
                      <a:pt x="0" y="330"/>
                    </a:cubicBezTo>
                    <a:cubicBezTo>
                      <a:pt x="0" y="336"/>
                      <a:pt x="6" y="336"/>
                      <a:pt x="7" y="336"/>
                    </a:cubicBezTo>
                    <a:cubicBezTo>
                      <a:pt x="21" y="336"/>
                      <a:pt x="56" y="335"/>
                      <a:pt x="70" y="335"/>
                    </a:cubicBezTo>
                    <a:cubicBezTo>
                      <a:pt x="80" y="335"/>
                      <a:pt x="91" y="335"/>
                      <a:pt x="101" y="335"/>
                    </a:cubicBezTo>
                    <a:cubicBezTo>
                      <a:pt x="112" y="335"/>
                      <a:pt x="123" y="336"/>
                      <a:pt x="133" y="336"/>
                    </a:cubicBezTo>
                    <a:cubicBezTo>
                      <a:pt x="137" y="336"/>
                      <a:pt x="143" y="336"/>
                      <a:pt x="143" y="326"/>
                    </a:cubicBezTo>
                    <a:cubicBezTo>
                      <a:pt x="143" y="321"/>
                      <a:pt x="139" y="321"/>
                      <a:pt x="129" y="321"/>
                    </a:cubicBezTo>
                    <a:cubicBezTo>
                      <a:pt x="111" y="321"/>
                      <a:pt x="97" y="321"/>
                      <a:pt x="97" y="312"/>
                    </a:cubicBezTo>
                    <a:cubicBezTo>
                      <a:pt x="97" y="309"/>
                      <a:pt x="98" y="307"/>
                      <a:pt x="100" y="304"/>
                    </a:cubicBezTo>
                    <a:cubicBezTo>
                      <a:pt x="109" y="263"/>
                      <a:pt x="119" y="222"/>
                      <a:pt x="129" y="181"/>
                    </a:cubicBezTo>
                    <a:moveTo>
                      <a:pt x="165" y="34"/>
                    </a:moveTo>
                    <a:cubicBezTo>
                      <a:pt x="170" y="17"/>
                      <a:pt x="170" y="16"/>
                      <a:pt x="192" y="16"/>
                    </a:cubicBezTo>
                    <a:cubicBezTo>
                      <a:pt x="207" y="16"/>
                      <a:pt x="223" y="16"/>
                      <a:pt x="238" y="16"/>
                    </a:cubicBezTo>
                    <a:cubicBezTo>
                      <a:pt x="279" y="16"/>
                      <a:pt x="305" y="28"/>
                      <a:pt x="305" y="63"/>
                    </a:cubicBezTo>
                    <a:cubicBezTo>
                      <a:pt x="305" y="81"/>
                      <a:pt x="296" y="125"/>
                      <a:pt x="276" y="142"/>
                    </a:cubicBezTo>
                    <a:cubicBezTo>
                      <a:pt x="252" y="164"/>
                      <a:pt x="223" y="168"/>
                      <a:pt x="200" y="168"/>
                    </a:cubicBezTo>
                    <a:cubicBezTo>
                      <a:pt x="177" y="168"/>
                      <a:pt x="155" y="168"/>
                      <a:pt x="132" y="168"/>
                    </a:cubicBezTo>
                    <a:cubicBezTo>
                      <a:pt x="143" y="123"/>
                      <a:pt x="154" y="79"/>
                      <a:pt x="165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" name="Freeform: Shape 303"/>
              <p:cNvSpPr/>
              <p:nvPr/>
            </p:nvSpPr>
            <p:spPr>
              <a:xfrm>
                <a:off x="6954120" y="3814200"/>
                <a:ext cx="11160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55">
                    <a:moveTo>
                      <a:pt x="133" y="124"/>
                    </a:moveTo>
                    <a:cubicBezTo>
                      <a:pt x="131" y="131"/>
                      <a:pt x="129" y="142"/>
                      <a:pt x="129" y="144"/>
                    </a:cubicBezTo>
                    <a:cubicBezTo>
                      <a:pt x="129" y="152"/>
                      <a:pt x="134" y="155"/>
                      <a:pt x="140" y="155"/>
                    </a:cubicBezTo>
                    <a:cubicBezTo>
                      <a:pt x="145" y="155"/>
                      <a:pt x="152" y="151"/>
                      <a:pt x="154" y="148"/>
                    </a:cubicBezTo>
                    <a:cubicBezTo>
                      <a:pt x="156" y="145"/>
                      <a:pt x="158" y="134"/>
                      <a:pt x="159" y="127"/>
                    </a:cubicBezTo>
                    <a:cubicBezTo>
                      <a:pt x="161" y="120"/>
                      <a:pt x="165" y="105"/>
                      <a:pt x="166" y="96"/>
                    </a:cubicBezTo>
                    <a:cubicBezTo>
                      <a:pt x="169" y="88"/>
                      <a:pt x="171" y="81"/>
                      <a:pt x="173" y="73"/>
                    </a:cubicBezTo>
                    <a:cubicBezTo>
                      <a:pt x="176" y="59"/>
                      <a:pt x="176" y="57"/>
                      <a:pt x="183" y="46"/>
                    </a:cubicBezTo>
                    <a:cubicBezTo>
                      <a:pt x="194" y="29"/>
                      <a:pt x="211" y="10"/>
                      <a:pt x="239" y="10"/>
                    </a:cubicBezTo>
                    <a:cubicBezTo>
                      <a:pt x="257" y="10"/>
                      <a:pt x="259" y="26"/>
                      <a:pt x="259" y="35"/>
                    </a:cubicBezTo>
                    <a:cubicBezTo>
                      <a:pt x="259" y="54"/>
                      <a:pt x="243" y="93"/>
                      <a:pt x="239" y="107"/>
                    </a:cubicBezTo>
                    <a:cubicBezTo>
                      <a:pt x="235" y="117"/>
                      <a:pt x="234" y="120"/>
                      <a:pt x="234" y="126"/>
                    </a:cubicBezTo>
                    <a:cubicBezTo>
                      <a:pt x="234" y="144"/>
                      <a:pt x="249" y="155"/>
                      <a:pt x="266" y="155"/>
                    </a:cubicBezTo>
                    <a:cubicBezTo>
                      <a:pt x="301" y="155"/>
                      <a:pt x="316" y="107"/>
                      <a:pt x="316" y="103"/>
                    </a:cubicBezTo>
                    <a:cubicBezTo>
                      <a:pt x="316" y="99"/>
                      <a:pt x="313" y="100"/>
                      <a:pt x="311" y="99"/>
                    </a:cubicBezTo>
                    <a:cubicBezTo>
                      <a:pt x="305" y="99"/>
                      <a:pt x="305" y="100"/>
                      <a:pt x="304" y="105"/>
                    </a:cubicBezTo>
                    <a:cubicBezTo>
                      <a:pt x="295" y="131"/>
                      <a:pt x="281" y="145"/>
                      <a:pt x="267" y="145"/>
                    </a:cubicBezTo>
                    <a:cubicBezTo>
                      <a:pt x="260" y="145"/>
                      <a:pt x="259" y="141"/>
                      <a:pt x="259" y="134"/>
                    </a:cubicBezTo>
                    <a:cubicBezTo>
                      <a:pt x="259" y="126"/>
                      <a:pt x="260" y="121"/>
                      <a:pt x="266" y="106"/>
                    </a:cubicBezTo>
                    <a:cubicBezTo>
                      <a:pt x="270" y="95"/>
                      <a:pt x="284" y="59"/>
                      <a:pt x="284" y="39"/>
                    </a:cubicBezTo>
                    <a:cubicBezTo>
                      <a:pt x="284" y="35"/>
                      <a:pt x="284" y="19"/>
                      <a:pt x="271" y="10"/>
                    </a:cubicBezTo>
                    <a:cubicBezTo>
                      <a:pt x="266" y="5"/>
                      <a:pt x="256" y="0"/>
                      <a:pt x="241" y="0"/>
                    </a:cubicBezTo>
                    <a:cubicBezTo>
                      <a:pt x="208" y="0"/>
                      <a:pt x="190" y="21"/>
                      <a:pt x="179" y="35"/>
                    </a:cubicBezTo>
                    <a:cubicBezTo>
                      <a:pt x="176" y="5"/>
                      <a:pt x="152" y="0"/>
                      <a:pt x="134" y="0"/>
                    </a:cubicBezTo>
                    <a:cubicBezTo>
                      <a:pt x="106" y="0"/>
                      <a:pt x="87" y="18"/>
                      <a:pt x="76" y="32"/>
                    </a:cubicBezTo>
                    <a:cubicBezTo>
                      <a:pt x="74" y="8"/>
                      <a:pt x="53" y="0"/>
                      <a:pt x="39" y="0"/>
                    </a:cubicBezTo>
                    <a:cubicBezTo>
                      <a:pt x="25" y="0"/>
                      <a:pt x="17" y="11"/>
                      <a:pt x="13" y="19"/>
                    </a:cubicBezTo>
                    <a:cubicBezTo>
                      <a:pt x="4" y="32"/>
                      <a:pt x="0" y="52"/>
                      <a:pt x="0" y="53"/>
                    </a:cubicBezTo>
                    <a:cubicBezTo>
                      <a:pt x="0" y="57"/>
                      <a:pt x="4" y="57"/>
                      <a:pt x="6" y="57"/>
                    </a:cubicBezTo>
                    <a:cubicBezTo>
                      <a:pt x="10" y="57"/>
                      <a:pt x="11" y="57"/>
                      <a:pt x="13" y="47"/>
                    </a:cubicBezTo>
                    <a:cubicBezTo>
                      <a:pt x="18" y="26"/>
                      <a:pt x="25" y="10"/>
                      <a:pt x="38" y="10"/>
                    </a:cubicBezTo>
                    <a:cubicBezTo>
                      <a:pt x="48" y="10"/>
                      <a:pt x="49" y="18"/>
                      <a:pt x="49" y="26"/>
                    </a:cubicBezTo>
                    <a:cubicBezTo>
                      <a:pt x="49" y="33"/>
                      <a:pt x="47" y="47"/>
                      <a:pt x="45" y="56"/>
                    </a:cubicBezTo>
                    <a:cubicBezTo>
                      <a:pt x="43" y="65"/>
                      <a:pt x="38" y="78"/>
                      <a:pt x="36" y="87"/>
                    </a:cubicBezTo>
                    <a:cubicBezTo>
                      <a:pt x="33" y="101"/>
                      <a:pt x="29" y="115"/>
                      <a:pt x="25" y="130"/>
                    </a:cubicBezTo>
                    <a:cubicBezTo>
                      <a:pt x="24" y="135"/>
                      <a:pt x="23" y="139"/>
                      <a:pt x="22" y="144"/>
                    </a:cubicBezTo>
                    <a:cubicBezTo>
                      <a:pt x="22" y="152"/>
                      <a:pt x="28" y="155"/>
                      <a:pt x="34" y="155"/>
                    </a:cubicBezTo>
                    <a:cubicBezTo>
                      <a:pt x="41" y="155"/>
                      <a:pt x="46" y="151"/>
                      <a:pt x="48" y="148"/>
                    </a:cubicBezTo>
                    <a:cubicBezTo>
                      <a:pt x="49" y="145"/>
                      <a:pt x="52" y="134"/>
                      <a:pt x="53" y="127"/>
                    </a:cubicBezTo>
                    <a:cubicBezTo>
                      <a:pt x="55" y="120"/>
                      <a:pt x="59" y="105"/>
                      <a:pt x="62" y="96"/>
                    </a:cubicBezTo>
                    <a:cubicBezTo>
                      <a:pt x="63" y="88"/>
                      <a:pt x="66" y="81"/>
                      <a:pt x="67" y="73"/>
                    </a:cubicBezTo>
                    <a:cubicBezTo>
                      <a:pt x="70" y="59"/>
                      <a:pt x="71" y="56"/>
                      <a:pt x="81" y="42"/>
                    </a:cubicBezTo>
                    <a:cubicBezTo>
                      <a:pt x="91" y="28"/>
                      <a:pt x="108" y="10"/>
                      <a:pt x="133" y="10"/>
                    </a:cubicBezTo>
                    <a:cubicBezTo>
                      <a:pt x="152" y="10"/>
                      <a:pt x="154" y="28"/>
                      <a:pt x="154" y="35"/>
                    </a:cubicBezTo>
                    <a:cubicBezTo>
                      <a:pt x="154" y="43"/>
                      <a:pt x="152" y="47"/>
                      <a:pt x="147" y="67"/>
                    </a:cubicBezTo>
                    <a:cubicBezTo>
                      <a:pt x="142" y="86"/>
                      <a:pt x="138" y="105"/>
                      <a:pt x="133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" name="Freeform: Shape 304"/>
              <p:cNvSpPr/>
              <p:nvPr/>
            </p:nvSpPr>
            <p:spPr>
              <a:xfrm>
                <a:off x="6926400" y="3898800"/>
                <a:ext cx="4932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46">
                    <a:moveTo>
                      <a:pt x="34" y="194"/>
                    </a:moveTo>
                    <a:cubicBezTo>
                      <a:pt x="36" y="216"/>
                      <a:pt x="48" y="246"/>
                      <a:pt x="77" y="246"/>
                    </a:cubicBezTo>
                    <a:cubicBezTo>
                      <a:pt x="88" y="246"/>
                      <a:pt x="101" y="240"/>
                      <a:pt x="113" y="233"/>
                    </a:cubicBezTo>
                    <a:cubicBezTo>
                      <a:pt x="119" y="229"/>
                      <a:pt x="137" y="216"/>
                      <a:pt x="137" y="212"/>
                    </a:cubicBezTo>
                    <a:cubicBezTo>
                      <a:pt x="137" y="211"/>
                      <a:pt x="134" y="207"/>
                      <a:pt x="132" y="207"/>
                    </a:cubicBezTo>
                    <a:cubicBezTo>
                      <a:pt x="130" y="207"/>
                      <a:pt x="129" y="207"/>
                      <a:pt x="123" y="211"/>
                    </a:cubicBezTo>
                    <a:cubicBezTo>
                      <a:pt x="109" y="225"/>
                      <a:pt x="94" y="236"/>
                      <a:pt x="77" y="236"/>
                    </a:cubicBezTo>
                    <a:cubicBezTo>
                      <a:pt x="55" y="236"/>
                      <a:pt x="55" y="195"/>
                      <a:pt x="55" y="188"/>
                    </a:cubicBezTo>
                    <a:cubicBezTo>
                      <a:pt x="55" y="184"/>
                      <a:pt x="55" y="184"/>
                      <a:pt x="55" y="177"/>
                    </a:cubicBezTo>
                    <a:cubicBezTo>
                      <a:pt x="55" y="174"/>
                      <a:pt x="55" y="173"/>
                      <a:pt x="59" y="169"/>
                    </a:cubicBezTo>
                    <a:cubicBezTo>
                      <a:pt x="78" y="152"/>
                      <a:pt x="143" y="89"/>
                      <a:pt x="143" y="29"/>
                    </a:cubicBezTo>
                    <a:cubicBezTo>
                      <a:pt x="143" y="23"/>
                      <a:pt x="143" y="0"/>
                      <a:pt x="120" y="0"/>
                    </a:cubicBezTo>
                    <a:cubicBezTo>
                      <a:pt x="92" y="0"/>
                      <a:pt x="69" y="43"/>
                      <a:pt x="63" y="54"/>
                    </a:cubicBezTo>
                    <a:cubicBezTo>
                      <a:pt x="49" y="84"/>
                      <a:pt x="41" y="112"/>
                      <a:pt x="36" y="128"/>
                    </a:cubicBezTo>
                    <a:cubicBezTo>
                      <a:pt x="31" y="152"/>
                      <a:pt x="31" y="163"/>
                      <a:pt x="31" y="180"/>
                    </a:cubicBezTo>
                    <a:cubicBezTo>
                      <a:pt x="29" y="183"/>
                      <a:pt x="10" y="200"/>
                      <a:pt x="6" y="202"/>
                    </a:cubicBezTo>
                    <a:cubicBezTo>
                      <a:pt x="0" y="208"/>
                      <a:pt x="0" y="208"/>
                      <a:pt x="0" y="211"/>
                    </a:cubicBezTo>
                    <a:cubicBezTo>
                      <a:pt x="0" y="212"/>
                      <a:pt x="3" y="216"/>
                      <a:pt x="6" y="216"/>
                    </a:cubicBezTo>
                    <a:cubicBezTo>
                      <a:pt x="8" y="216"/>
                      <a:pt x="18" y="208"/>
                      <a:pt x="20" y="205"/>
                    </a:cubicBezTo>
                    <a:cubicBezTo>
                      <a:pt x="24" y="201"/>
                      <a:pt x="29" y="198"/>
                      <a:pt x="34" y="194"/>
                    </a:cubicBezTo>
                    <a:moveTo>
                      <a:pt x="57" y="155"/>
                    </a:moveTo>
                    <a:cubicBezTo>
                      <a:pt x="64" y="120"/>
                      <a:pt x="91" y="9"/>
                      <a:pt x="120" y="9"/>
                    </a:cubicBezTo>
                    <a:cubicBezTo>
                      <a:pt x="129" y="9"/>
                      <a:pt x="133" y="14"/>
                      <a:pt x="133" y="26"/>
                    </a:cubicBezTo>
                    <a:cubicBezTo>
                      <a:pt x="133" y="30"/>
                      <a:pt x="133" y="61"/>
                      <a:pt x="102" y="103"/>
                    </a:cubicBezTo>
                    <a:cubicBezTo>
                      <a:pt x="85" y="128"/>
                      <a:pt x="66" y="146"/>
                      <a:pt x="57" y="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" name="Freeform: Shape 305"/>
              <p:cNvSpPr/>
              <p:nvPr/>
            </p:nvSpPr>
            <p:spPr>
              <a:xfrm>
                <a:off x="7100280" y="3809160"/>
                <a:ext cx="38520" cy="17496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92">
                    <a:moveTo>
                      <a:pt x="113" y="486"/>
                    </a:moveTo>
                    <a:cubicBezTo>
                      <a:pt x="113" y="485"/>
                      <a:pt x="113" y="484"/>
                      <a:pt x="106" y="475"/>
                    </a:cubicBezTo>
                    <a:cubicBezTo>
                      <a:pt x="45" y="414"/>
                      <a:pt x="28" y="321"/>
                      <a:pt x="28" y="246"/>
                    </a:cubicBezTo>
                    <a:cubicBezTo>
                      <a:pt x="28" y="161"/>
                      <a:pt x="47" y="75"/>
                      <a:pt x="108" y="14"/>
                    </a:cubicBezTo>
                    <a:cubicBezTo>
                      <a:pt x="113" y="8"/>
                      <a:pt x="113" y="7"/>
                      <a:pt x="113" y="5"/>
                    </a:cubicBezTo>
                    <a:cubicBezTo>
                      <a:pt x="113" y="3"/>
                      <a:pt x="112" y="0"/>
                      <a:pt x="109" y="0"/>
                    </a:cubicBezTo>
                    <a:cubicBezTo>
                      <a:pt x="103" y="0"/>
                      <a:pt x="60" y="33"/>
                      <a:pt x="31" y="96"/>
                    </a:cubicBezTo>
                    <a:cubicBezTo>
                      <a:pt x="5" y="151"/>
                      <a:pt x="0" y="205"/>
                      <a:pt x="0" y="246"/>
                    </a:cubicBezTo>
                    <a:cubicBezTo>
                      <a:pt x="0" y="284"/>
                      <a:pt x="5" y="344"/>
                      <a:pt x="32" y="400"/>
                    </a:cubicBezTo>
                    <a:cubicBezTo>
                      <a:pt x="61" y="460"/>
                      <a:pt x="103" y="492"/>
                      <a:pt x="109" y="492"/>
                    </a:cubicBezTo>
                    <a:cubicBezTo>
                      <a:pt x="112" y="492"/>
                      <a:pt x="113" y="491"/>
                      <a:pt x="113" y="4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" name="Freeform: Shape 306"/>
              <p:cNvSpPr/>
              <p:nvPr/>
            </p:nvSpPr>
            <p:spPr>
              <a:xfrm>
                <a:off x="7157520" y="3862800"/>
                <a:ext cx="6552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26">
                    <a:moveTo>
                      <a:pt x="41" y="112"/>
                    </a:moveTo>
                    <a:cubicBezTo>
                      <a:pt x="41" y="33"/>
                      <a:pt x="82" y="12"/>
                      <a:pt x="107" y="12"/>
                    </a:cubicBezTo>
                    <a:cubicBezTo>
                      <a:pt x="112" y="12"/>
                      <a:pt x="143" y="13"/>
                      <a:pt x="160" y="30"/>
                    </a:cubicBezTo>
                    <a:cubicBezTo>
                      <a:pt x="140" y="31"/>
                      <a:pt x="136" y="47"/>
                      <a:pt x="136" y="52"/>
                    </a:cubicBezTo>
                    <a:cubicBezTo>
                      <a:pt x="136" y="66"/>
                      <a:pt x="146" y="76"/>
                      <a:pt x="160" y="76"/>
                    </a:cubicBezTo>
                    <a:cubicBezTo>
                      <a:pt x="173" y="76"/>
                      <a:pt x="182" y="68"/>
                      <a:pt x="182" y="52"/>
                    </a:cubicBezTo>
                    <a:cubicBezTo>
                      <a:pt x="182" y="19"/>
                      <a:pt x="145" y="0"/>
                      <a:pt x="107" y="0"/>
                    </a:cubicBezTo>
                    <a:cubicBezTo>
                      <a:pt x="45" y="0"/>
                      <a:pt x="0" y="52"/>
                      <a:pt x="0" y="114"/>
                    </a:cubicBezTo>
                    <a:cubicBezTo>
                      <a:pt x="0" y="177"/>
                      <a:pt x="49" y="226"/>
                      <a:pt x="105" y="226"/>
                    </a:cubicBezTo>
                    <a:cubicBezTo>
                      <a:pt x="171" y="226"/>
                      <a:pt x="188" y="166"/>
                      <a:pt x="188" y="161"/>
                    </a:cubicBezTo>
                    <a:cubicBezTo>
                      <a:pt x="188" y="156"/>
                      <a:pt x="182" y="157"/>
                      <a:pt x="181" y="157"/>
                    </a:cubicBezTo>
                    <a:cubicBezTo>
                      <a:pt x="177" y="157"/>
                      <a:pt x="175" y="158"/>
                      <a:pt x="175" y="161"/>
                    </a:cubicBezTo>
                    <a:cubicBezTo>
                      <a:pt x="160" y="207"/>
                      <a:pt x="128" y="213"/>
                      <a:pt x="110" y="213"/>
                    </a:cubicBezTo>
                    <a:cubicBezTo>
                      <a:pt x="84" y="213"/>
                      <a:pt x="41" y="192"/>
                      <a:pt x="41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" name="Freeform: Shape 307"/>
              <p:cNvSpPr/>
              <p:nvPr/>
            </p:nvSpPr>
            <p:spPr>
              <a:xfrm>
                <a:off x="7235280" y="3862800"/>
                <a:ext cx="7632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26">
                    <a:moveTo>
                      <a:pt x="218" y="115"/>
                    </a:moveTo>
                    <a:cubicBezTo>
                      <a:pt x="218" y="52"/>
                      <a:pt x="168" y="0"/>
                      <a:pt x="109" y="0"/>
                    </a:cubicBezTo>
                    <a:cubicBezTo>
                      <a:pt x="48" y="0"/>
                      <a:pt x="0" y="54"/>
                      <a:pt x="0" y="115"/>
                    </a:cubicBezTo>
                    <a:cubicBezTo>
                      <a:pt x="0" y="178"/>
                      <a:pt x="50" y="226"/>
                      <a:pt x="108" y="226"/>
                    </a:cubicBezTo>
                    <a:cubicBezTo>
                      <a:pt x="168" y="226"/>
                      <a:pt x="218" y="177"/>
                      <a:pt x="218" y="115"/>
                    </a:cubicBezTo>
                    <a:moveTo>
                      <a:pt x="109" y="213"/>
                    </a:moveTo>
                    <a:cubicBezTo>
                      <a:pt x="88" y="213"/>
                      <a:pt x="66" y="203"/>
                      <a:pt x="53" y="179"/>
                    </a:cubicBezTo>
                    <a:cubicBezTo>
                      <a:pt x="41" y="158"/>
                      <a:pt x="41" y="129"/>
                      <a:pt x="41" y="111"/>
                    </a:cubicBezTo>
                    <a:cubicBezTo>
                      <a:pt x="41" y="91"/>
                      <a:pt x="41" y="65"/>
                      <a:pt x="52" y="44"/>
                    </a:cubicBezTo>
                    <a:cubicBezTo>
                      <a:pt x="66" y="21"/>
                      <a:pt x="88" y="10"/>
                      <a:pt x="108" y="10"/>
                    </a:cubicBezTo>
                    <a:cubicBezTo>
                      <a:pt x="130" y="10"/>
                      <a:pt x="151" y="21"/>
                      <a:pt x="164" y="42"/>
                    </a:cubicBezTo>
                    <a:cubicBezTo>
                      <a:pt x="176" y="63"/>
                      <a:pt x="176" y="93"/>
                      <a:pt x="176" y="111"/>
                    </a:cubicBezTo>
                    <a:cubicBezTo>
                      <a:pt x="176" y="129"/>
                      <a:pt x="176" y="156"/>
                      <a:pt x="167" y="177"/>
                    </a:cubicBezTo>
                    <a:cubicBezTo>
                      <a:pt x="155" y="199"/>
                      <a:pt x="133" y="213"/>
                      <a:pt x="109" y="2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" name="Freeform: Shape 308"/>
              <p:cNvSpPr/>
              <p:nvPr/>
            </p:nvSpPr>
            <p:spPr>
              <a:xfrm>
                <a:off x="7324560" y="3862800"/>
                <a:ext cx="5580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26">
                    <a:moveTo>
                      <a:pt x="87" y="125"/>
                    </a:moveTo>
                    <a:cubicBezTo>
                      <a:pt x="98" y="126"/>
                      <a:pt x="137" y="135"/>
                      <a:pt x="137" y="170"/>
                    </a:cubicBezTo>
                    <a:cubicBezTo>
                      <a:pt x="137" y="195"/>
                      <a:pt x="120" y="214"/>
                      <a:pt x="82" y="214"/>
                    </a:cubicBezTo>
                    <a:cubicBezTo>
                      <a:pt x="40" y="214"/>
                      <a:pt x="22" y="186"/>
                      <a:pt x="14" y="144"/>
                    </a:cubicBezTo>
                    <a:cubicBezTo>
                      <a:pt x="12" y="139"/>
                      <a:pt x="11" y="136"/>
                      <a:pt x="7" y="136"/>
                    </a:cubicBezTo>
                    <a:cubicBezTo>
                      <a:pt x="0" y="136"/>
                      <a:pt x="0" y="140"/>
                      <a:pt x="0" y="149"/>
                    </a:cubicBezTo>
                    <a:cubicBezTo>
                      <a:pt x="0" y="170"/>
                      <a:pt x="0" y="192"/>
                      <a:pt x="0" y="213"/>
                    </a:cubicBezTo>
                    <a:cubicBezTo>
                      <a:pt x="0" y="221"/>
                      <a:pt x="0" y="226"/>
                      <a:pt x="5" y="226"/>
                    </a:cubicBezTo>
                    <a:cubicBezTo>
                      <a:pt x="8" y="226"/>
                      <a:pt x="8" y="224"/>
                      <a:pt x="18" y="216"/>
                    </a:cubicBezTo>
                    <a:cubicBezTo>
                      <a:pt x="19" y="214"/>
                      <a:pt x="19" y="213"/>
                      <a:pt x="28" y="205"/>
                    </a:cubicBezTo>
                    <a:cubicBezTo>
                      <a:pt x="49" y="224"/>
                      <a:pt x="71" y="226"/>
                      <a:pt x="82" y="226"/>
                    </a:cubicBezTo>
                    <a:cubicBezTo>
                      <a:pt x="138" y="226"/>
                      <a:pt x="161" y="192"/>
                      <a:pt x="161" y="157"/>
                    </a:cubicBezTo>
                    <a:cubicBezTo>
                      <a:pt x="161" y="130"/>
                      <a:pt x="147" y="116"/>
                      <a:pt x="140" y="111"/>
                    </a:cubicBezTo>
                    <a:cubicBezTo>
                      <a:pt x="124" y="94"/>
                      <a:pt x="105" y="91"/>
                      <a:pt x="84" y="87"/>
                    </a:cubicBezTo>
                    <a:cubicBezTo>
                      <a:pt x="57" y="82"/>
                      <a:pt x="24" y="75"/>
                      <a:pt x="24" y="47"/>
                    </a:cubicBezTo>
                    <a:cubicBezTo>
                      <a:pt x="24" y="30"/>
                      <a:pt x="36" y="9"/>
                      <a:pt x="80" y="9"/>
                    </a:cubicBezTo>
                    <a:cubicBezTo>
                      <a:pt x="133" y="9"/>
                      <a:pt x="135" y="54"/>
                      <a:pt x="137" y="69"/>
                    </a:cubicBezTo>
                    <a:cubicBezTo>
                      <a:pt x="137" y="73"/>
                      <a:pt x="141" y="73"/>
                      <a:pt x="142" y="73"/>
                    </a:cubicBezTo>
                    <a:cubicBezTo>
                      <a:pt x="148" y="73"/>
                      <a:pt x="148" y="70"/>
                      <a:pt x="148" y="61"/>
                    </a:cubicBezTo>
                    <a:cubicBezTo>
                      <a:pt x="148" y="44"/>
                      <a:pt x="148" y="28"/>
                      <a:pt x="148" y="12"/>
                    </a:cubicBezTo>
                    <a:cubicBezTo>
                      <a:pt x="148" y="3"/>
                      <a:pt x="148" y="0"/>
                      <a:pt x="144" y="0"/>
                    </a:cubicBezTo>
                    <a:cubicBezTo>
                      <a:pt x="141" y="0"/>
                      <a:pt x="140" y="0"/>
                      <a:pt x="134" y="6"/>
                    </a:cubicBezTo>
                    <a:cubicBezTo>
                      <a:pt x="131" y="7"/>
                      <a:pt x="127" y="12"/>
                      <a:pt x="126" y="13"/>
                    </a:cubicBezTo>
                    <a:cubicBezTo>
                      <a:pt x="106" y="0"/>
                      <a:pt x="87" y="0"/>
                      <a:pt x="80" y="0"/>
                    </a:cubicBezTo>
                    <a:cubicBezTo>
                      <a:pt x="19" y="0"/>
                      <a:pt x="0" y="33"/>
                      <a:pt x="0" y="61"/>
                    </a:cubicBezTo>
                    <a:cubicBezTo>
                      <a:pt x="0" y="77"/>
                      <a:pt x="8" y="91"/>
                      <a:pt x="21" y="102"/>
                    </a:cubicBezTo>
                    <a:cubicBezTo>
                      <a:pt x="38" y="115"/>
                      <a:pt x="50" y="118"/>
                      <a:pt x="87" y="1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6" name="Freeform: Shape 309"/>
              <p:cNvSpPr/>
              <p:nvPr/>
            </p:nvSpPr>
            <p:spPr>
              <a:xfrm>
                <a:off x="7425720" y="3817080"/>
                <a:ext cx="70920" cy="12492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53">
                    <a:moveTo>
                      <a:pt x="203" y="101"/>
                    </a:moveTo>
                    <a:cubicBezTo>
                      <a:pt x="203" y="69"/>
                      <a:pt x="193" y="0"/>
                      <a:pt x="144" y="0"/>
                    </a:cubicBezTo>
                    <a:cubicBezTo>
                      <a:pt x="76" y="0"/>
                      <a:pt x="0" y="139"/>
                      <a:pt x="0" y="252"/>
                    </a:cubicBezTo>
                    <a:cubicBezTo>
                      <a:pt x="0" y="298"/>
                      <a:pt x="14" y="353"/>
                      <a:pt x="59" y="353"/>
                    </a:cubicBezTo>
                    <a:cubicBezTo>
                      <a:pt x="127" y="353"/>
                      <a:pt x="203" y="211"/>
                      <a:pt x="203" y="101"/>
                    </a:cubicBezTo>
                    <a:moveTo>
                      <a:pt x="52" y="168"/>
                    </a:moveTo>
                    <a:cubicBezTo>
                      <a:pt x="60" y="137"/>
                      <a:pt x="70" y="98"/>
                      <a:pt x="90" y="63"/>
                    </a:cubicBezTo>
                    <a:cubicBezTo>
                      <a:pt x="102" y="39"/>
                      <a:pt x="120" y="11"/>
                      <a:pt x="143" y="11"/>
                    </a:cubicBezTo>
                    <a:cubicBezTo>
                      <a:pt x="167" y="11"/>
                      <a:pt x="171" y="42"/>
                      <a:pt x="171" y="70"/>
                    </a:cubicBezTo>
                    <a:cubicBezTo>
                      <a:pt x="171" y="95"/>
                      <a:pt x="167" y="120"/>
                      <a:pt x="154" y="168"/>
                    </a:cubicBezTo>
                    <a:cubicBezTo>
                      <a:pt x="120" y="168"/>
                      <a:pt x="86" y="168"/>
                      <a:pt x="52" y="168"/>
                    </a:cubicBezTo>
                    <a:moveTo>
                      <a:pt x="150" y="185"/>
                    </a:moveTo>
                    <a:cubicBezTo>
                      <a:pt x="144" y="207"/>
                      <a:pt x="134" y="249"/>
                      <a:pt x="116" y="284"/>
                    </a:cubicBezTo>
                    <a:cubicBezTo>
                      <a:pt x="98" y="318"/>
                      <a:pt x="80" y="341"/>
                      <a:pt x="59" y="341"/>
                    </a:cubicBezTo>
                    <a:cubicBezTo>
                      <a:pt x="42" y="341"/>
                      <a:pt x="32" y="327"/>
                      <a:pt x="32" y="281"/>
                    </a:cubicBezTo>
                    <a:cubicBezTo>
                      <a:pt x="32" y="260"/>
                      <a:pt x="35" y="232"/>
                      <a:pt x="48" y="185"/>
                    </a:cubicBezTo>
                    <a:cubicBezTo>
                      <a:pt x="82" y="185"/>
                      <a:pt x="116" y="185"/>
                      <a:pt x="150" y="1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7" name="Freeform: Shape 310"/>
              <p:cNvSpPr/>
              <p:nvPr/>
            </p:nvSpPr>
            <p:spPr>
              <a:xfrm>
                <a:off x="7516440" y="3809160"/>
                <a:ext cx="38520" cy="17496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92">
                    <a:moveTo>
                      <a:pt x="113" y="246"/>
                    </a:moveTo>
                    <a:cubicBezTo>
                      <a:pt x="113" y="208"/>
                      <a:pt x="108" y="148"/>
                      <a:pt x="81" y="92"/>
                    </a:cubicBezTo>
                    <a:cubicBezTo>
                      <a:pt x="52" y="32"/>
                      <a:pt x="10" y="0"/>
                      <a:pt x="4" y="0"/>
                    </a:cubicBezTo>
                    <a:cubicBezTo>
                      <a:pt x="1" y="0"/>
                      <a:pt x="0" y="3"/>
                      <a:pt x="0" y="5"/>
                    </a:cubicBezTo>
                    <a:cubicBezTo>
                      <a:pt x="0" y="7"/>
                      <a:pt x="0" y="8"/>
                      <a:pt x="8" y="17"/>
                    </a:cubicBezTo>
                    <a:cubicBezTo>
                      <a:pt x="57" y="66"/>
                      <a:pt x="85" y="144"/>
                      <a:pt x="85" y="246"/>
                    </a:cubicBezTo>
                    <a:cubicBezTo>
                      <a:pt x="85" y="330"/>
                      <a:pt x="67" y="416"/>
                      <a:pt x="6" y="478"/>
                    </a:cubicBezTo>
                    <a:cubicBezTo>
                      <a:pt x="0" y="484"/>
                      <a:pt x="0" y="485"/>
                      <a:pt x="0" y="486"/>
                    </a:cubicBezTo>
                    <a:cubicBezTo>
                      <a:pt x="0" y="489"/>
                      <a:pt x="1" y="492"/>
                      <a:pt x="4" y="492"/>
                    </a:cubicBezTo>
                    <a:cubicBezTo>
                      <a:pt x="10" y="492"/>
                      <a:pt x="53" y="458"/>
                      <a:pt x="83" y="395"/>
                    </a:cubicBezTo>
                    <a:cubicBezTo>
                      <a:pt x="108" y="342"/>
                      <a:pt x="113" y="288"/>
                      <a:pt x="113" y="2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8" name="Freeform: Shape 311"/>
              <p:cNvSpPr/>
              <p:nvPr/>
            </p:nvSpPr>
            <p:spPr>
              <a:xfrm>
                <a:off x="7583040" y="3863880"/>
                <a:ext cx="65880" cy="7812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23">
                    <a:moveTo>
                      <a:pt x="70" y="104"/>
                    </a:moveTo>
                    <a:cubicBezTo>
                      <a:pt x="84" y="104"/>
                      <a:pt x="120" y="102"/>
                      <a:pt x="145" y="93"/>
                    </a:cubicBezTo>
                    <a:cubicBezTo>
                      <a:pt x="179" y="77"/>
                      <a:pt x="182" y="48"/>
                      <a:pt x="182" y="41"/>
                    </a:cubicBezTo>
                    <a:cubicBezTo>
                      <a:pt x="182" y="20"/>
                      <a:pt x="164" y="0"/>
                      <a:pt x="129" y="0"/>
                    </a:cubicBezTo>
                    <a:cubicBezTo>
                      <a:pt x="74" y="0"/>
                      <a:pt x="0" y="48"/>
                      <a:pt x="0" y="133"/>
                    </a:cubicBezTo>
                    <a:cubicBezTo>
                      <a:pt x="0" y="183"/>
                      <a:pt x="29" y="223"/>
                      <a:pt x="78" y="223"/>
                    </a:cubicBezTo>
                    <a:cubicBezTo>
                      <a:pt x="148" y="223"/>
                      <a:pt x="189" y="171"/>
                      <a:pt x="189" y="164"/>
                    </a:cubicBezTo>
                    <a:cubicBezTo>
                      <a:pt x="189" y="161"/>
                      <a:pt x="186" y="158"/>
                      <a:pt x="183" y="158"/>
                    </a:cubicBezTo>
                    <a:cubicBezTo>
                      <a:pt x="180" y="158"/>
                      <a:pt x="180" y="158"/>
                      <a:pt x="178" y="162"/>
                    </a:cubicBezTo>
                    <a:cubicBezTo>
                      <a:pt x="138" y="211"/>
                      <a:pt x="84" y="211"/>
                      <a:pt x="78" y="211"/>
                    </a:cubicBezTo>
                    <a:cubicBezTo>
                      <a:pt x="40" y="211"/>
                      <a:pt x="36" y="171"/>
                      <a:pt x="36" y="154"/>
                    </a:cubicBezTo>
                    <a:cubicBezTo>
                      <a:pt x="36" y="148"/>
                      <a:pt x="36" y="133"/>
                      <a:pt x="43" y="104"/>
                    </a:cubicBezTo>
                    <a:cubicBezTo>
                      <a:pt x="52" y="104"/>
                      <a:pt x="61" y="104"/>
                      <a:pt x="70" y="104"/>
                    </a:cubicBezTo>
                    <a:moveTo>
                      <a:pt x="46" y="93"/>
                    </a:moveTo>
                    <a:cubicBezTo>
                      <a:pt x="66" y="18"/>
                      <a:pt x="116" y="10"/>
                      <a:pt x="129" y="10"/>
                    </a:cubicBezTo>
                    <a:cubicBezTo>
                      <a:pt x="152" y="10"/>
                      <a:pt x="165" y="25"/>
                      <a:pt x="165" y="41"/>
                    </a:cubicBezTo>
                    <a:cubicBezTo>
                      <a:pt x="165" y="93"/>
                      <a:pt x="87" y="93"/>
                      <a:pt x="67" y="93"/>
                    </a:cubicBezTo>
                    <a:cubicBezTo>
                      <a:pt x="60" y="93"/>
                      <a:pt x="53" y="93"/>
                      <a:pt x="46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9" name="Freeform: Shape 312"/>
              <p:cNvSpPr/>
              <p:nvPr/>
            </p:nvSpPr>
            <p:spPr>
              <a:xfrm>
                <a:off x="7662960" y="3786840"/>
                <a:ext cx="3564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31">
                    <a:moveTo>
                      <a:pt x="97" y="13"/>
                    </a:moveTo>
                    <a:cubicBezTo>
                      <a:pt x="97" y="7"/>
                      <a:pt x="93" y="0"/>
                      <a:pt x="83" y="0"/>
                    </a:cubicBezTo>
                    <a:cubicBezTo>
                      <a:pt x="73" y="0"/>
                      <a:pt x="63" y="9"/>
                      <a:pt x="63" y="19"/>
                    </a:cubicBezTo>
                    <a:cubicBezTo>
                      <a:pt x="63" y="25"/>
                      <a:pt x="68" y="32"/>
                      <a:pt x="77" y="32"/>
                    </a:cubicBezTo>
                    <a:cubicBezTo>
                      <a:pt x="87" y="32"/>
                      <a:pt x="97" y="23"/>
                      <a:pt x="97" y="13"/>
                    </a:cubicBezTo>
                    <a:moveTo>
                      <a:pt x="26" y="188"/>
                    </a:moveTo>
                    <a:cubicBezTo>
                      <a:pt x="24" y="192"/>
                      <a:pt x="23" y="196"/>
                      <a:pt x="23" y="202"/>
                    </a:cubicBezTo>
                    <a:cubicBezTo>
                      <a:pt x="23" y="218"/>
                      <a:pt x="37" y="231"/>
                      <a:pt x="56" y="231"/>
                    </a:cubicBezTo>
                    <a:cubicBezTo>
                      <a:pt x="90" y="231"/>
                      <a:pt x="105" y="183"/>
                      <a:pt x="105" y="179"/>
                    </a:cubicBezTo>
                    <a:cubicBezTo>
                      <a:pt x="105" y="175"/>
                      <a:pt x="101" y="175"/>
                      <a:pt x="100" y="175"/>
                    </a:cubicBezTo>
                    <a:cubicBezTo>
                      <a:pt x="96" y="175"/>
                      <a:pt x="94" y="176"/>
                      <a:pt x="93" y="181"/>
                    </a:cubicBezTo>
                    <a:cubicBezTo>
                      <a:pt x="86" y="207"/>
                      <a:pt x="70" y="221"/>
                      <a:pt x="56" y="221"/>
                    </a:cubicBezTo>
                    <a:cubicBezTo>
                      <a:pt x="49" y="221"/>
                      <a:pt x="48" y="217"/>
                      <a:pt x="48" y="210"/>
                    </a:cubicBezTo>
                    <a:cubicBezTo>
                      <a:pt x="48" y="202"/>
                      <a:pt x="51" y="196"/>
                      <a:pt x="54" y="188"/>
                    </a:cubicBezTo>
                    <a:cubicBezTo>
                      <a:pt x="58" y="178"/>
                      <a:pt x="61" y="169"/>
                      <a:pt x="65" y="160"/>
                    </a:cubicBezTo>
                    <a:cubicBezTo>
                      <a:pt x="68" y="153"/>
                      <a:pt x="80" y="121"/>
                      <a:pt x="82" y="116"/>
                    </a:cubicBezTo>
                    <a:cubicBezTo>
                      <a:pt x="83" y="114"/>
                      <a:pt x="83" y="109"/>
                      <a:pt x="83" y="105"/>
                    </a:cubicBezTo>
                    <a:cubicBezTo>
                      <a:pt x="83" y="90"/>
                      <a:pt x="70" y="76"/>
                      <a:pt x="51" y="76"/>
                    </a:cubicBezTo>
                    <a:cubicBezTo>
                      <a:pt x="17" y="76"/>
                      <a:pt x="0" y="123"/>
                      <a:pt x="0" y="129"/>
                    </a:cubicBezTo>
                    <a:cubicBezTo>
                      <a:pt x="0" y="133"/>
                      <a:pt x="6" y="133"/>
                      <a:pt x="7" y="133"/>
                    </a:cubicBezTo>
                    <a:cubicBezTo>
                      <a:pt x="12" y="133"/>
                      <a:pt x="12" y="132"/>
                      <a:pt x="13" y="128"/>
                    </a:cubicBezTo>
                    <a:cubicBezTo>
                      <a:pt x="21" y="98"/>
                      <a:pt x="37" y="86"/>
                      <a:pt x="49" y="86"/>
                    </a:cubicBezTo>
                    <a:cubicBezTo>
                      <a:pt x="55" y="86"/>
                      <a:pt x="58" y="88"/>
                      <a:pt x="58" y="98"/>
                    </a:cubicBezTo>
                    <a:cubicBezTo>
                      <a:pt x="58" y="107"/>
                      <a:pt x="56" y="111"/>
                      <a:pt x="48" y="133"/>
                    </a:cubicBezTo>
                    <a:cubicBezTo>
                      <a:pt x="40" y="151"/>
                      <a:pt x="33" y="169"/>
                      <a:pt x="26" y="1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" name="Freeform: Shape 313"/>
              <p:cNvSpPr/>
              <p:nvPr/>
            </p:nvSpPr>
            <p:spPr>
              <a:xfrm>
                <a:off x="7713360" y="3814200"/>
                <a:ext cx="11196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55">
                    <a:moveTo>
                      <a:pt x="133" y="124"/>
                    </a:moveTo>
                    <a:cubicBezTo>
                      <a:pt x="132" y="131"/>
                      <a:pt x="129" y="142"/>
                      <a:pt x="129" y="144"/>
                    </a:cubicBezTo>
                    <a:cubicBezTo>
                      <a:pt x="129" y="152"/>
                      <a:pt x="135" y="155"/>
                      <a:pt x="140" y="155"/>
                    </a:cubicBezTo>
                    <a:cubicBezTo>
                      <a:pt x="146" y="155"/>
                      <a:pt x="152" y="151"/>
                      <a:pt x="154" y="148"/>
                    </a:cubicBezTo>
                    <a:cubicBezTo>
                      <a:pt x="156" y="145"/>
                      <a:pt x="158" y="134"/>
                      <a:pt x="160" y="127"/>
                    </a:cubicBezTo>
                    <a:cubicBezTo>
                      <a:pt x="161" y="120"/>
                      <a:pt x="165" y="105"/>
                      <a:pt x="167" y="96"/>
                    </a:cubicBezTo>
                    <a:cubicBezTo>
                      <a:pt x="170" y="88"/>
                      <a:pt x="171" y="81"/>
                      <a:pt x="174" y="73"/>
                    </a:cubicBezTo>
                    <a:cubicBezTo>
                      <a:pt x="177" y="59"/>
                      <a:pt x="177" y="57"/>
                      <a:pt x="184" y="46"/>
                    </a:cubicBezTo>
                    <a:cubicBezTo>
                      <a:pt x="195" y="29"/>
                      <a:pt x="212" y="10"/>
                      <a:pt x="240" y="10"/>
                    </a:cubicBezTo>
                    <a:cubicBezTo>
                      <a:pt x="258" y="10"/>
                      <a:pt x="259" y="26"/>
                      <a:pt x="259" y="35"/>
                    </a:cubicBezTo>
                    <a:cubicBezTo>
                      <a:pt x="259" y="54"/>
                      <a:pt x="244" y="93"/>
                      <a:pt x="240" y="107"/>
                    </a:cubicBezTo>
                    <a:cubicBezTo>
                      <a:pt x="235" y="117"/>
                      <a:pt x="234" y="120"/>
                      <a:pt x="234" y="126"/>
                    </a:cubicBezTo>
                    <a:cubicBezTo>
                      <a:pt x="234" y="144"/>
                      <a:pt x="249" y="155"/>
                      <a:pt x="266" y="155"/>
                    </a:cubicBezTo>
                    <a:cubicBezTo>
                      <a:pt x="301" y="155"/>
                      <a:pt x="317" y="107"/>
                      <a:pt x="317" y="103"/>
                    </a:cubicBezTo>
                    <a:cubicBezTo>
                      <a:pt x="317" y="99"/>
                      <a:pt x="313" y="100"/>
                      <a:pt x="311" y="99"/>
                    </a:cubicBezTo>
                    <a:cubicBezTo>
                      <a:pt x="305" y="99"/>
                      <a:pt x="305" y="100"/>
                      <a:pt x="304" y="105"/>
                    </a:cubicBezTo>
                    <a:cubicBezTo>
                      <a:pt x="296" y="131"/>
                      <a:pt x="282" y="145"/>
                      <a:pt x="268" y="145"/>
                    </a:cubicBezTo>
                    <a:cubicBezTo>
                      <a:pt x="261" y="145"/>
                      <a:pt x="259" y="141"/>
                      <a:pt x="259" y="134"/>
                    </a:cubicBezTo>
                    <a:cubicBezTo>
                      <a:pt x="259" y="126"/>
                      <a:pt x="261" y="121"/>
                      <a:pt x="266" y="106"/>
                    </a:cubicBezTo>
                    <a:cubicBezTo>
                      <a:pt x="270" y="95"/>
                      <a:pt x="286" y="59"/>
                      <a:pt x="286" y="39"/>
                    </a:cubicBezTo>
                    <a:cubicBezTo>
                      <a:pt x="286" y="35"/>
                      <a:pt x="286" y="19"/>
                      <a:pt x="272" y="10"/>
                    </a:cubicBezTo>
                    <a:cubicBezTo>
                      <a:pt x="266" y="5"/>
                      <a:pt x="256" y="0"/>
                      <a:pt x="241" y="0"/>
                    </a:cubicBezTo>
                    <a:cubicBezTo>
                      <a:pt x="209" y="0"/>
                      <a:pt x="191" y="21"/>
                      <a:pt x="179" y="35"/>
                    </a:cubicBezTo>
                    <a:cubicBezTo>
                      <a:pt x="177" y="5"/>
                      <a:pt x="153" y="0"/>
                      <a:pt x="135" y="0"/>
                    </a:cubicBezTo>
                    <a:cubicBezTo>
                      <a:pt x="107" y="0"/>
                      <a:pt x="87" y="18"/>
                      <a:pt x="76" y="32"/>
                    </a:cubicBezTo>
                    <a:cubicBezTo>
                      <a:pt x="74" y="8"/>
                      <a:pt x="54" y="0"/>
                      <a:pt x="40" y="0"/>
                    </a:cubicBezTo>
                    <a:cubicBezTo>
                      <a:pt x="26" y="0"/>
                      <a:pt x="17" y="11"/>
                      <a:pt x="13" y="19"/>
                    </a:cubicBezTo>
                    <a:cubicBezTo>
                      <a:pt x="5" y="32"/>
                      <a:pt x="0" y="52"/>
                      <a:pt x="0" y="53"/>
                    </a:cubicBezTo>
                    <a:cubicBezTo>
                      <a:pt x="0" y="57"/>
                      <a:pt x="5" y="57"/>
                      <a:pt x="6" y="57"/>
                    </a:cubicBezTo>
                    <a:cubicBezTo>
                      <a:pt x="10" y="57"/>
                      <a:pt x="12" y="57"/>
                      <a:pt x="13" y="47"/>
                    </a:cubicBezTo>
                    <a:cubicBezTo>
                      <a:pt x="19" y="26"/>
                      <a:pt x="26" y="10"/>
                      <a:pt x="38" y="10"/>
                    </a:cubicBezTo>
                    <a:cubicBezTo>
                      <a:pt x="48" y="10"/>
                      <a:pt x="51" y="18"/>
                      <a:pt x="51" y="26"/>
                    </a:cubicBezTo>
                    <a:cubicBezTo>
                      <a:pt x="51" y="33"/>
                      <a:pt x="47" y="47"/>
                      <a:pt x="45" y="56"/>
                    </a:cubicBezTo>
                    <a:cubicBezTo>
                      <a:pt x="43" y="65"/>
                      <a:pt x="38" y="78"/>
                      <a:pt x="37" y="87"/>
                    </a:cubicBezTo>
                    <a:cubicBezTo>
                      <a:pt x="33" y="101"/>
                      <a:pt x="29" y="115"/>
                      <a:pt x="26" y="130"/>
                    </a:cubicBezTo>
                    <a:cubicBezTo>
                      <a:pt x="24" y="135"/>
                      <a:pt x="24" y="139"/>
                      <a:pt x="23" y="144"/>
                    </a:cubicBezTo>
                    <a:cubicBezTo>
                      <a:pt x="23" y="152"/>
                      <a:pt x="28" y="155"/>
                      <a:pt x="34" y="155"/>
                    </a:cubicBezTo>
                    <a:cubicBezTo>
                      <a:pt x="41" y="155"/>
                      <a:pt x="47" y="151"/>
                      <a:pt x="48" y="148"/>
                    </a:cubicBezTo>
                    <a:cubicBezTo>
                      <a:pt x="49" y="145"/>
                      <a:pt x="52" y="134"/>
                      <a:pt x="54" y="127"/>
                    </a:cubicBezTo>
                    <a:cubicBezTo>
                      <a:pt x="55" y="120"/>
                      <a:pt x="59" y="105"/>
                      <a:pt x="62" y="96"/>
                    </a:cubicBezTo>
                    <a:cubicBezTo>
                      <a:pt x="63" y="88"/>
                      <a:pt x="66" y="81"/>
                      <a:pt x="67" y="73"/>
                    </a:cubicBezTo>
                    <a:cubicBezTo>
                      <a:pt x="72" y="59"/>
                      <a:pt x="72" y="56"/>
                      <a:pt x="81" y="42"/>
                    </a:cubicBezTo>
                    <a:cubicBezTo>
                      <a:pt x="91" y="28"/>
                      <a:pt x="108" y="10"/>
                      <a:pt x="133" y="10"/>
                    </a:cubicBezTo>
                    <a:cubicBezTo>
                      <a:pt x="153" y="10"/>
                      <a:pt x="154" y="28"/>
                      <a:pt x="154" y="35"/>
                    </a:cubicBezTo>
                    <a:cubicBezTo>
                      <a:pt x="154" y="43"/>
                      <a:pt x="153" y="47"/>
                      <a:pt x="147" y="67"/>
                    </a:cubicBezTo>
                    <a:cubicBezTo>
                      <a:pt x="143" y="86"/>
                      <a:pt x="138" y="105"/>
                      <a:pt x="133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" name="Freeform: Shape 314"/>
              <p:cNvSpPr/>
              <p:nvPr/>
            </p:nvSpPr>
            <p:spPr>
              <a:xfrm>
                <a:off x="7841880" y="3782880"/>
                <a:ext cx="69480" cy="1090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309">
                    <a:moveTo>
                      <a:pt x="146" y="4"/>
                    </a:moveTo>
                    <a:cubicBezTo>
                      <a:pt x="146" y="0"/>
                      <a:pt x="142" y="0"/>
                      <a:pt x="139" y="0"/>
                    </a:cubicBezTo>
                    <a:cubicBezTo>
                      <a:pt x="135" y="0"/>
                      <a:pt x="135" y="2"/>
                      <a:pt x="133" y="9"/>
                    </a:cubicBezTo>
                    <a:cubicBezTo>
                      <a:pt x="127" y="35"/>
                      <a:pt x="120" y="61"/>
                      <a:pt x="114" y="87"/>
                    </a:cubicBezTo>
                    <a:cubicBezTo>
                      <a:pt x="52" y="90"/>
                      <a:pt x="0" y="133"/>
                      <a:pt x="0" y="179"/>
                    </a:cubicBezTo>
                    <a:cubicBezTo>
                      <a:pt x="0" y="218"/>
                      <a:pt x="35" y="242"/>
                      <a:pt x="73" y="243"/>
                    </a:cubicBezTo>
                    <a:cubicBezTo>
                      <a:pt x="72" y="253"/>
                      <a:pt x="69" y="264"/>
                      <a:pt x="66" y="276"/>
                    </a:cubicBezTo>
                    <a:cubicBezTo>
                      <a:pt x="62" y="291"/>
                      <a:pt x="59" y="304"/>
                      <a:pt x="59" y="305"/>
                    </a:cubicBezTo>
                    <a:cubicBezTo>
                      <a:pt x="59" y="309"/>
                      <a:pt x="63" y="309"/>
                      <a:pt x="65" y="309"/>
                    </a:cubicBezTo>
                    <a:cubicBezTo>
                      <a:pt x="69" y="309"/>
                      <a:pt x="70" y="308"/>
                      <a:pt x="72" y="301"/>
                    </a:cubicBezTo>
                    <a:cubicBezTo>
                      <a:pt x="76" y="282"/>
                      <a:pt x="81" y="263"/>
                      <a:pt x="86" y="243"/>
                    </a:cubicBezTo>
                    <a:cubicBezTo>
                      <a:pt x="144" y="241"/>
                      <a:pt x="199" y="197"/>
                      <a:pt x="199" y="151"/>
                    </a:cubicBezTo>
                    <a:cubicBezTo>
                      <a:pt x="199" y="115"/>
                      <a:pt x="167" y="88"/>
                      <a:pt x="125" y="87"/>
                    </a:cubicBezTo>
                    <a:cubicBezTo>
                      <a:pt x="132" y="59"/>
                      <a:pt x="139" y="32"/>
                      <a:pt x="146" y="4"/>
                    </a:cubicBezTo>
                    <a:moveTo>
                      <a:pt x="76" y="234"/>
                    </a:moveTo>
                    <a:cubicBezTo>
                      <a:pt x="49" y="232"/>
                      <a:pt x="25" y="217"/>
                      <a:pt x="25" y="185"/>
                    </a:cubicBezTo>
                    <a:cubicBezTo>
                      <a:pt x="25" y="151"/>
                      <a:pt x="51" y="102"/>
                      <a:pt x="111" y="97"/>
                    </a:cubicBezTo>
                    <a:cubicBezTo>
                      <a:pt x="99" y="142"/>
                      <a:pt x="87" y="188"/>
                      <a:pt x="76" y="234"/>
                    </a:cubicBezTo>
                    <a:moveTo>
                      <a:pt x="122" y="97"/>
                    </a:moveTo>
                    <a:cubicBezTo>
                      <a:pt x="149" y="98"/>
                      <a:pt x="174" y="112"/>
                      <a:pt x="174" y="146"/>
                    </a:cubicBezTo>
                    <a:cubicBezTo>
                      <a:pt x="174" y="182"/>
                      <a:pt x="144" y="228"/>
                      <a:pt x="88" y="234"/>
                    </a:cubicBezTo>
                    <a:cubicBezTo>
                      <a:pt x="100" y="188"/>
                      <a:pt x="111" y="142"/>
                      <a:pt x="122" y="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7240" cy="569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fontScale="90000"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0" strike="noStrike" spc="-1">
                <a:solidFill>
                  <a:srgbClr val="FFFFFF"/>
                </a:solidFill>
                <a:latin typeface="Arial"/>
                <a:ea typeface="Arial"/>
              </a:rPr>
              <a:t>Quantum Control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7240" cy="341316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/>
          </a:bodyPr>
          <a:lstStyle/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The driving field parameters (frequency, amplitude, etc.) are optimized for maximal PECD yields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sldNum" idx="7"/>
          </p:nvPr>
        </p:nvSpPr>
        <p:spPr>
          <a:xfrm>
            <a:off x="8472600" y="4663080"/>
            <a:ext cx="545400" cy="3902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ADADAD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8BFDA23-0E88-4D2B-A078-E4CC983CDB53}" type="slidenum">
              <a:rPr lang="en" sz="1000" b="0" strike="noStrike" spc="-1">
                <a:solidFill>
                  <a:srgbClr val="ADADAD"/>
                </a:solidFill>
                <a:latin typeface="Arial"/>
                <a:ea typeface="Arial"/>
              </a:rPr>
              <a:t>6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315" name="Google Shape;106;p18"/>
          <p:cNvPicPr/>
          <p:nvPr/>
        </p:nvPicPr>
        <p:blipFill>
          <a:blip r:embed="rId2"/>
          <a:stretch/>
        </p:blipFill>
        <p:spPr>
          <a:xfrm>
            <a:off x="5304240" y="2300400"/>
            <a:ext cx="3136680" cy="2359440"/>
          </a:xfrm>
          <a:prstGeom prst="rect">
            <a:avLst/>
          </a:prstGeom>
          <a:ln w="0">
            <a:noFill/>
          </a:ln>
        </p:spPr>
      </p:pic>
      <p:pic>
        <p:nvPicPr>
          <p:cNvPr id="316" name="Google Shape;107;p18"/>
          <p:cNvPicPr/>
          <p:nvPr/>
        </p:nvPicPr>
        <p:blipFill>
          <a:blip r:embed="rId3"/>
          <a:stretch/>
        </p:blipFill>
        <p:spPr>
          <a:xfrm>
            <a:off x="692640" y="2300400"/>
            <a:ext cx="3136680" cy="2359440"/>
          </a:xfrm>
          <a:prstGeom prst="rect">
            <a:avLst/>
          </a:prstGeom>
          <a:ln w="0">
            <a:noFill/>
          </a:ln>
        </p:spPr>
      </p:pic>
      <p:sp>
        <p:nvSpPr>
          <p:cNvPr id="317" name="Google Shape;108;p18"/>
          <p:cNvSpPr/>
          <p:nvPr/>
        </p:nvSpPr>
        <p:spPr>
          <a:xfrm>
            <a:off x="4157280" y="3245040"/>
            <a:ext cx="819000" cy="470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360">
            <a:solidFill>
              <a:srgbClr val="2121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7240" cy="569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fontScale="90000"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0" strike="noStrike" spc="-1">
                <a:solidFill>
                  <a:srgbClr val="FFFFFF"/>
                </a:solidFill>
                <a:latin typeface="Arial"/>
                <a:ea typeface="Arial"/>
              </a:rPr>
              <a:t>RABBITT	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319" name="Google Shape;114;p19"/>
          <p:cNvPicPr/>
          <p:nvPr/>
        </p:nvPicPr>
        <p:blipFill>
          <a:blip r:embed="rId2"/>
          <a:stretch/>
        </p:blipFill>
        <p:spPr>
          <a:xfrm>
            <a:off x="3993480" y="1670040"/>
            <a:ext cx="4835520" cy="3030480"/>
          </a:xfrm>
          <a:prstGeom prst="rect">
            <a:avLst/>
          </a:prstGeom>
          <a:ln w="0">
            <a:noFill/>
          </a:ln>
        </p:spPr>
      </p:pic>
      <p:sp>
        <p:nvSpPr>
          <p:cNvPr id="320" name="Google Shape;115;p19"/>
          <p:cNvSpPr/>
          <p:nvPr/>
        </p:nvSpPr>
        <p:spPr>
          <a:xfrm>
            <a:off x="3993480" y="4703760"/>
            <a:ext cx="4835520" cy="27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38240" rIns="90000" bIns="13824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900" b="0" strike="noStrike" spc="-1">
                <a:solidFill>
                  <a:srgbClr val="ADADAD"/>
                </a:solidFill>
                <a:latin typeface="Arial"/>
                <a:ea typeface="Arial"/>
              </a:rPr>
              <a:t>K.Varj´u et al., LASER PHYSICS (2005)</a:t>
            </a:r>
            <a:endParaRPr lang="en-US" sz="900" b="0" strike="noStrike" spc="-1">
              <a:latin typeface="Arial"/>
            </a:endParaRPr>
          </a:p>
        </p:txBody>
      </p:sp>
      <p:pic>
        <p:nvPicPr>
          <p:cNvPr id="321" name="Google Shape;116;p19"/>
          <p:cNvPicPr/>
          <p:nvPr/>
        </p:nvPicPr>
        <p:blipFill>
          <a:blip r:embed="rId3"/>
          <a:stretch/>
        </p:blipFill>
        <p:spPr>
          <a:xfrm>
            <a:off x="173160" y="1828080"/>
            <a:ext cx="3607920" cy="2714040"/>
          </a:xfrm>
          <a:prstGeom prst="rect">
            <a:avLst/>
          </a:prstGeom>
          <a:ln w="0">
            <a:noFill/>
          </a:ln>
        </p:spPr>
      </p:pic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7240" cy="341316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/>
          </a:bodyPr>
          <a:lstStyle/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Allows control of experimentally attainable pulses through relative delay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sldNum" idx="8"/>
          </p:nvPr>
        </p:nvSpPr>
        <p:spPr>
          <a:xfrm>
            <a:off x="8472600" y="4663080"/>
            <a:ext cx="545400" cy="3902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ADADAD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382C396-346E-440F-990E-CF95A1263043}" type="slidenum">
              <a:rPr lang="en" sz="1000" b="0" strike="noStrike" spc="-1">
                <a:solidFill>
                  <a:srgbClr val="ADADAD"/>
                </a:solidFill>
                <a:latin typeface="Arial"/>
                <a:ea typeface="Arial"/>
              </a:rPr>
              <a:t>7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324" name="Picture 327"/>
          <p:cNvPicPr/>
          <p:nvPr/>
        </p:nvPicPr>
        <p:blipFill>
          <a:blip r:embed="rId4"/>
          <a:stretch/>
        </p:blipFill>
        <p:spPr>
          <a:xfrm>
            <a:off x="4343400" y="228600"/>
            <a:ext cx="4162680" cy="90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 328"/>
          <p:cNvSpPr/>
          <p:nvPr/>
        </p:nvSpPr>
        <p:spPr>
          <a:xfrm>
            <a:off x="4923720" y="1371600"/>
            <a:ext cx="3761280" cy="22842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7240" cy="569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fontScale="90000"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0" strike="noStrike" spc="-1">
                <a:solidFill>
                  <a:srgbClr val="FFFFFF"/>
                </a:solidFill>
                <a:latin typeface="Arial"/>
                <a:ea typeface="Arial"/>
              </a:rPr>
              <a:t>Quantum Chemistry Sensitivity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sldNum" idx="9"/>
          </p:nvPr>
        </p:nvSpPr>
        <p:spPr>
          <a:xfrm>
            <a:off x="8472600" y="4663080"/>
            <a:ext cx="545400" cy="3902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ADADAD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BD9D12B-9B26-43D9-A43D-83B01C7DA247}" type="slidenum">
              <a:rPr lang="en" sz="1000" b="0" strike="noStrike" spc="-1">
                <a:solidFill>
                  <a:srgbClr val="ADADAD"/>
                </a:solidFill>
                <a:latin typeface="Arial"/>
                <a:ea typeface="Arial"/>
              </a:rPr>
              <a:t>8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328" name="Picture 331"/>
          <p:cNvPicPr/>
          <p:nvPr/>
        </p:nvPicPr>
        <p:blipFill>
          <a:blip r:embed="rId2"/>
          <a:stretch/>
        </p:blipFill>
        <p:spPr>
          <a:xfrm>
            <a:off x="4923720" y="1371600"/>
            <a:ext cx="3761280" cy="2284200"/>
          </a:xfrm>
          <a:prstGeom prst="rect">
            <a:avLst/>
          </a:prstGeom>
          <a:ln w="0">
            <a:noFill/>
          </a:ln>
        </p:spPr>
      </p:pic>
      <p:sp>
        <p:nvSpPr>
          <p:cNvPr id="329" name="PlaceHolder 8"/>
          <p:cNvSpPr/>
          <p:nvPr/>
        </p:nvSpPr>
        <p:spPr>
          <a:xfrm>
            <a:off x="311760" y="1152360"/>
            <a:ext cx="4257000" cy="341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1440" rIns="0" bIns="91440" anchor="t">
            <a:normAutofit/>
          </a:bodyPr>
          <a:lstStyle/>
          <a:p>
            <a:pPr marL="457200" indent="-34308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Determine robustness of calculation</a:t>
            </a:r>
            <a:endParaRPr lang="en-US" sz="1800" b="0" strike="noStrike" spc="-1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Virtual orbital energies from quantum chemistry are fit using linear and quadratic fit</a:t>
            </a:r>
            <a:endParaRPr lang="en-US" sz="1800" b="0" strike="noStrike" spc="-1">
              <a:latin typeface="Arial"/>
            </a:endParaRPr>
          </a:p>
          <a:p>
            <a:pPr marL="914400" lvl="1" indent="-31752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ADADAD"/>
              </a:buClr>
              <a:buFont typeface="Arial"/>
              <a:buChar char="-"/>
            </a:pPr>
            <a:r>
              <a:rPr lang="en" sz="1400" b="0" strike="noStrike" spc="-1">
                <a:solidFill>
                  <a:srgbClr val="ADADAD"/>
                </a:solidFill>
                <a:latin typeface="Arial"/>
                <a:ea typeface="Arial"/>
              </a:rPr>
              <a:t>Anisotropy parameters, PECD calculated as function of varying fit parameters</a:t>
            </a:r>
            <a:endParaRPr lang="en-US" sz="1400" b="0" strike="noStrike" spc="-1"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ADADAD"/>
              </a:buClr>
              <a:buFont typeface="Arial"/>
              <a:buChar char="-"/>
            </a:pPr>
            <a:r>
              <a:rPr lang="en" sz="1800" b="0" strike="noStrike" spc="-1">
                <a:solidFill>
                  <a:srgbClr val="ADADAD"/>
                </a:solidFill>
                <a:latin typeface="Arial"/>
                <a:ea typeface="Arial"/>
              </a:rPr>
              <a:t>Imaginary components are also added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7240" cy="569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fontScale="90000"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0" strike="noStrike" spc="-1">
                <a:solidFill>
                  <a:srgbClr val="FFFFFF"/>
                </a:solidFill>
                <a:latin typeface="Arial"/>
                <a:ea typeface="Arial"/>
              </a:rPr>
              <a:t>Slope Fit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sldNum" idx="10"/>
          </p:nvPr>
        </p:nvSpPr>
        <p:spPr>
          <a:xfrm>
            <a:off x="8472600" y="4663080"/>
            <a:ext cx="545400" cy="3902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ADADAD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133E955-97AA-4901-AFED-E562E11A9B4C}" type="slidenum">
              <a:rPr lang="en" sz="1000" b="0" strike="noStrike" spc="-1">
                <a:solidFill>
                  <a:srgbClr val="ADADAD"/>
                </a:solidFill>
                <a:latin typeface="Arial"/>
                <a:ea typeface="Arial"/>
              </a:rPr>
              <a:t>9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332" name="Picture 335"/>
          <p:cNvPicPr/>
          <p:nvPr/>
        </p:nvPicPr>
        <p:blipFill>
          <a:blip r:embed="rId2"/>
          <a:stretch/>
        </p:blipFill>
        <p:spPr>
          <a:xfrm>
            <a:off x="457200" y="1301760"/>
            <a:ext cx="4091400" cy="272556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336"/>
          <p:cNvPicPr/>
          <p:nvPr/>
        </p:nvPicPr>
        <p:blipFill>
          <a:blip r:embed="rId3"/>
          <a:stretch/>
        </p:blipFill>
        <p:spPr>
          <a:xfrm>
            <a:off x="4680720" y="1301760"/>
            <a:ext cx="4004280" cy="2725560"/>
          </a:xfrm>
          <a:prstGeom prst="rect">
            <a:avLst/>
          </a:prstGeom>
          <a:ln w="0">
            <a:noFill/>
          </a:ln>
        </p:spPr>
      </p:pic>
      <p:grpSp>
        <p:nvGrpSpPr>
          <p:cNvPr id="334" name="Group 337"/>
          <p:cNvGrpSpPr/>
          <p:nvPr/>
        </p:nvGrpSpPr>
        <p:grpSpPr>
          <a:xfrm>
            <a:off x="5236920" y="3228480"/>
            <a:ext cx="247680" cy="226800"/>
            <a:chOff x="5236920" y="3228480"/>
            <a:chExt cx="247680" cy="226800"/>
          </a:xfrm>
        </p:grpSpPr>
        <p:sp>
          <p:nvSpPr>
            <p:cNvPr id="335" name="Freeform: Shape 338"/>
            <p:cNvSpPr/>
            <p:nvPr/>
          </p:nvSpPr>
          <p:spPr>
            <a:xfrm>
              <a:off x="5236920" y="3228480"/>
              <a:ext cx="162000" cy="189720"/>
            </a:xfrm>
            <a:custGeom>
              <a:avLst/>
              <a:gdLst/>
              <a:ahLst/>
              <a:cxnLst/>
              <a:rect l="l" t="t" r="r" b="b"/>
              <a:pathLst>
                <a:path w="455" h="532">
                  <a:moveTo>
                    <a:pt x="71" y="356"/>
                  </a:moveTo>
                  <a:cubicBezTo>
                    <a:pt x="79" y="353"/>
                    <a:pt x="105" y="335"/>
                    <a:pt x="105" y="325"/>
                  </a:cubicBezTo>
                  <a:cubicBezTo>
                    <a:pt x="105" y="321"/>
                    <a:pt x="100" y="321"/>
                    <a:pt x="96" y="321"/>
                  </a:cubicBezTo>
                  <a:cubicBezTo>
                    <a:pt x="71" y="321"/>
                    <a:pt x="0" y="353"/>
                    <a:pt x="0" y="425"/>
                  </a:cubicBezTo>
                  <a:cubicBezTo>
                    <a:pt x="0" y="477"/>
                    <a:pt x="58" y="532"/>
                    <a:pt x="148" y="532"/>
                  </a:cubicBezTo>
                  <a:cubicBezTo>
                    <a:pt x="267" y="532"/>
                    <a:pt x="405" y="448"/>
                    <a:pt x="405" y="350"/>
                  </a:cubicBezTo>
                  <a:cubicBezTo>
                    <a:pt x="405" y="279"/>
                    <a:pt x="332" y="246"/>
                    <a:pt x="273" y="221"/>
                  </a:cubicBezTo>
                  <a:cubicBezTo>
                    <a:pt x="221" y="196"/>
                    <a:pt x="188" y="167"/>
                    <a:pt x="188" y="125"/>
                  </a:cubicBezTo>
                  <a:cubicBezTo>
                    <a:pt x="188" y="111"/>
                    <a:pt x="194" y="82"/>
                    <a:pt x="217" y="63"/>
                  </a:cubicBezTo>
                  <a:cubicBezTo>
                    <a:pt x="240" y="44"/>
                    <a:pt x="279" y="40"/>
                    <a:pt x="290" y="40"/>
                  </a:cubicBezTo>
                  <a:cubicBezTo>
                    <a:pt x="298" y="40"/>
                    <a:pt x="329" y="42"/>
                    <a:pt x="361" y="55"/>
                  </a:cubicBezTo>
                  <a:cubicBezTo>
                    <a:pt x="373" y="63"/>
                    <a:pt x="394" y="71"/>
                    <a:pt x="394" y="103"/>
                  </a:cubicBezTo>
                  <a:cubicBezTo>
                    <a:pt x="394" y="113"/>
                    <a:pt x="392" y="117"/>
                    <a:pt x="390" y="124"/>
                  </a:cubicBezTo>
                  <a:cubicBezTo>
                    <a:pt x="390" y="125"/>
                    <a:pt x="388" y="129"/>
                    <a:pt x="388" y="132"/>
                  </a:cubicBezTo>
                  <a:cubicBezTo>
                    <a:pt x="388" y="135"/>
                    <a:pt x="394" y="135"/>
                    <a:pt x="396" y="135"/>
                  </a:cubicBezTo>
                  <a:cubicBezTo>
                    <a:pt x="407" y="135"/>
                    <a:pt x="423" y="129"/>
                    <a:pt x="438" y="117"/>
                  </a:cubicBezTo>
                  <a:cubicBezTo>
                    <a:pt x="448" y="109"/>
                    <a:pt x="455" y="100"/>
                    <a:pt x="455" y="71"/>
                  </a:cubicBezTo>
                  <a:cubicBezTo>
                    <a:pt x="455" y="35"/>
                    <a:pt x="436" y="25"/>
                    <a:pt x="417" y="17"/>
                  </a:cubicBezTo>
                  <a:cubicBezTo>
                    <a:pt x="382" y="0"/>
                    <a:pt x="348" y="0"/>
                    <a:pt x="338" y="0"/>
                  </a:cubicBezTo>
                  <a:cubicBezTo>
                    <a:pt x="242" y="0"/>
                    <a:pt x="126" y="74"/>
                    <a:pt x="126" y="156"/>
                  </a:cubicBezTo>
                  <a:cubicBezTo>
                    <a:pt x="126" y="219"/>
                    <a:pt x="190" y="248"/>
                    <a:pt x="226" y="263"/>
                  </a:cubicBezTo>
                  <a:cubicBezTo>
                    <a:pt x="276" y="285"/>
                    <a:pt x="342" y="319"/>
                    <a:pt x="342" y="382"/>
                  </a:cubicBezTo>
                  <a:cubicBezTo>
                    <a:pt x="342" y="429"/>
                    <a:pt x="307" y="492"/>
                    <a:pt x="197" y="492"/>
                  </a:cubicBezTo>
                  <a:cubicBezTo>
                    <a:pt x="121" y="492"/>
                    <a:pt x="61" y="444"/>
                    <a:pt x="61" y="394"/>
                  </a:cubicBezTo>
                  <a:cubicBezTo>
                    <a:pt x="61" y="379"/>
                    <a:pt x="65" y="367"/>
                    <a:pt x="71" y="356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Freeform: Shape 339"/>
            <p:cNvSpPr/>
            <p:nvPr/>
          </p:nvSpPr>
          <p:spPr>
            <a:xfrm>
              <a:off x="5401440" y="3331080"/>
              <a:ext cx="83160" cy="124200"/>
            </a:xfrm>
            <a:custGeom>
              <a:avLst/>
              <a:gdLst/>
              <a:ahLst/>
              <a:cxnLst/>
              <a:rect l="l" t="t" r="r" b="b"/>
              <a:pathLst>
                <a:path w="236" h="350">
                  <a:moveTo>
                    <a:pt x="154" y="155"/>
                  </a:moveTo>
                  <a:cubicBezTo>
                    <a:pt x="194" y="135"/>
                    <a:pt x="219" y="111"/>
                    <a:pt x="219" y="77"/>
                  </a:cubicBezTo>
                  <a:cubicBezTo>
                    <a:pt x="219" y="27"/>
                    <a:pt x="166" y="0"/>
                    <a:pt x="119" y="0"/>
                  </a:cubicBezTo>
                  <a:cubicBezTo>
                    <a:pt x="63" y="0"/>
                    <a:pt x="15" y="38"/>
                    <a:pt x="15" y="85"/>
                  </a:cubicBezTo>
                  <a:cubicBezTo>
                    <a:pt x="15" y="109"/>
                    <a:pt x="27" y="127"/>
                    <a:pt x="35" y="138"/>
                  </a:cubicBezTo>
                  <a:cubicBezTo>
                    <a:pt x="45" y="148"/>
                    <a:pt x="48" y="150"/>
                    <a:pt x="79" y="167"/>
                  </a:cubicBezTo>
                  <a:cubicBezTo>
                    <a:pt x="50" y="179"/>
                    <a:pt x="0" y="209"/>
                    <a:pt x="0" y="261"/>
                  </a:cubicBezTo>
                  <a:cubicBezTo>
                    <a:pt x="0" y="319"/>
                    <a:pt x="58" y="350"/>
                    <a:pt x="116" y="350"/>
                  </a:cubicBezTo>
                  <a:cubicBezTo>
                    <a:pt x="181" y="350"/>
                    <a:pt x="236" y="309"/>
                    <a:pt x="236" y="253"/>
                  </a:cubicBezTo>
                  <a:cubicBezTo>
                    <a:pt x="236" y="219"/>
                    <a:pt x="215" y="190"/>
                    <a:pt x="186" y="173"/>
                  </a:cubicBezTo>
                  <a:cubicBezTo>
                    <a:pt x="179" y="169"/>
                    <a:pt x="160" y="159"/>
                    <a:pt x="154" y="155"/>
                  </a:cubicBezTo>
                  <a:moveTo>
                    <a:pt x="71" y="106"/>
                  </a:moveTo>
                  <a:cubicBezTo>
                    <a:pt x="56" y="98"/>
                    <a:pt x="42" y="85"/>
                    <a:pt x="42" y="67"/>
                  </a:cubicBezTo>
                  <a:cubicBezTo>
                    <a:pt x="42" y="34"/>
                    <a:pt x="79" y="15"/>
                    <a:pt x="116" y="15"/>
                  </a:cubicBezTo>
                  <a:cubicBezTo>
                    <a:pt x="156" y="15"/>
                    <a:pt x="192" y="40"/>
                    <a:pt x="192" y="77"/>
                  </a:cubicBezTo>
                  <a:cubicBezTo>
                    <a:pt x="192" y="121"/>
                    <a:pt x="139" y="144"/>
                    <a:pt x="137" y="144"/>
                  </a:cubicBezTo>
                  <a:cubicBezTo>
                    <a:pt x="136" y="144"/>
                    <a:pt x="136" y="144"/>
                    <a:pt x="131" y="142"/>
                  </a:cubicBezTo>
                  <a:cubicBezTo>
                    <a:pt x="111" y="130"/>
                    <a:pt x="91" y="118"/>
                    <a:pt x="71" y="106"/>
                  </a:cubicBezTo>
                  <a:moveTo>
                    <a:pt x="95" y="177"/>
                  </a:moveTo>
                  <a:cubicBezTo>
                    <a:pt x="119" y="191"/>
                    <a:pt x="142" y="204"/>
                    <a:pt x="165" y="217"/>
                  </a:cubicBezTo>
                  <a:cubicBezTo>
                    <a:pt x="179" y="225"/>
                    <a:pt x="204" y="242"/>
                    <a:pt x="204" y="271"/>
                  </a:cubicBezTo>
                  <a:cubicBezTo>
                    <a:pt x="204" y="309"/>
                    <a:pt x="163" y="334"/>
                    <a:pt x="119" y="334"/>
                  </a:cubicBezTo>
                  <a:cubicBezTo>
                    <a:pt x="71" y="334"/>
                    <a:pt x="31" y="303"/>
                    <a:pt x="31" y="261"/>
                  </a:cubicBezTo>
                  <a:cubicBezTo>
                    <a:pt x="31" y="223"/>
                    <a:pt x="58" y="194"/>
                    <a:pt x="95" y="177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37" name="Group 340"/>
          <p:cNvGrpSpPr/>
          <p:nvPr/>
        </p:nvGrpSpPr>
        <p:grpSpPr>
          <a:xfrm>
            <a:off x="5236920" y="2573280"/>
            <a:ext cx="352440" cy="226800"/>
            <a:chOff x="5236920" y="2573280"/>
            <a:chExt cx="352440" cy="226800"/>
          </a:xfrm>
        </p:grpSpPr>
        <p:sp>
          <p:nvSpPr>
            <p:cNvPr id="338" name="Freeform: Shape 341"/>
            <p:cNvSpPr/>
            <p:nvPr/>
          </p:nvSpPr>
          <p:spPr>
            <a:xfrm>
              <a:off x="5236920" y="2573280"/>
              <a:ext cx="162000" cy="189360"/>
            </a:xfrm>
            <a:custGeom>
              <a:avLst/>
              <a:gdLst/>
              <a:ahLst/>
              <a:cxnLst/>
              <a:rect l="l" t="t" r="r" b="b"/>
              <a:pathLst>
                <a:path w="455" h="531">
                  <a:moveTo>
                    <a:pt x="71" y="356"/>
                  </a:moveTo>
                  <a:cubicBezTo>
                    <a:pt x="79" y="352"/>
                    <a:pt x="105" y="335"/>
                    <a:pt x="105" y="325"/>
                  </a:cubicBezTo>
                  <a:cubicBezTo>
                    <a:pt x="105" y="321"/>
                    <a:pt x="100" y="321"/>
                    <a:pt x="97" y="321"/>
                  </a:cubicBezTo>
                  <a:cubicBezTo>
                    <a:pt x="71" y="321"/>
                    <a:pt x="0" y="352"/>
                    <a:pt x="0" y="424"/>
                  </a:cubicBezTo>
                  <a:cubicBezTo>
                    <a:pt x="0" y="477"/>
                    <a:pt x="58" y="531"/>
                    <a:pt x="148" y="531"/>
                  </a:cubicBezTo>
                  <a:cubicBezTo>
                    <a:pt x="267" y="531"/>
                    <a:pt x="405" y="448"/>
                    <a:pt x="405" y="350"/>
                  </a:cubicBezTo>
                  <a:cubicBezTo>
                    <a:pt x="405" y="279"/>
                    <a:pt x="332" y="245"/>
                    <a:pt x="273" y="221"/>
                  </a:cubicBezTo>
                  <a:cubicBezTo>
                    <a:pt x="221" y="195"/>
                    <a:pt x="188" y="166"/>
                    <a:pt x="188" y="125"/>
                  </a:cubicBezTo>
                  <a:cubicBezTo>
                    <a:pt x="188" y="110"/>
                    <a:pt x="194" y="81"/>
                    <a:pt x="217" y="63"/>
                  </a:cubicBezTo>
                  <a:cubicBezTo>
                    <a:pt x="238" y="44"/>
                    <a:pt x="280" y="40"/>
                    <a:pt x="290" y="40"/>
                  </a:cubicBezTo>
                  <a:cubicBezTo>
                    <a:pt x="299" y="40"/>
                    <a:pt x="330" y="42"/>
                    <a:pt x="361" y="54"/>
                  </a:cubicBezTo>
                  <a:cubicBezTo>
                    <a:pt x="373" y="63"/>
                    <a:pt x="392" y="71"/>
                    <a:pt x="392" y="102"/>
                  </a:cubicBezTo>
                  <a:cubicBezTo>
                    <a:pt x="392" y="113"/>
                    <a:pt x="392" y="116"/>
                    <a:pt x="391" y="123"/>
                  </a:cubicBezTo>
                  <a:cubicBezTo>
                    <a:pt x="391" y="125"/>
                    <a:pt x="388" y="129"/>
                    <a:pt x="388" y="131"/>
                  </a:cubicBezTo>
                  <a:cubicBezTo>
                    <a:pt x="388" y="135"/>
                    <a:pt x="392" y="135"/>
                    <a:pt x="396" y="135"/>
                  </a:cubicBezTo>
                  <a:cubicBezTo>
                    <a:pt x="405" y="135"/>
                    <a:pt x="423" y="129"/>
                    <a:pt x="438" y="116"/>
                  </a:cubicBezTo>
                  <a:cubicBezTo>
                    <a:pt x="446" y="108"/>
                    <a:pt x="455" y="100"/>
                    <a:pt x="455" y="71"/>
                  </a:cubicBezTo>
                  <a:cubicBezTo>
                    <a:pt x="455" y="35"/>
                    <a:pt x="436" y="25"/>
                    <a:pt x="417" y="16"/>
                  </a:cubicBezTo>
                  <a:cubicBezTo>
                    <a:pt x="382" y="0"/>
                    <a:pt x="349" y="0"/>
                    <a:pt x="338" y="0"/>
                  </a:cubicBezTo>
                  <a:cubicBezTo>
                    <a:pt x="242" y="0"/>
                    <a:pt x="126" y="73"/>
                    <a:pt x="126" y="156"/>
                  </a:cubicBezTo>
                  <a:cubicBezTo>
                    <a:pt x="126" y="219"/>
                    <a:pt x="190" y="248"/>
                    <a:pt x="223" y="263"/>
                  </a:cubicBezTo>
                  <a:cubicBezTo>
                    <a:pt x="276" y="285"/>
                    <a:pt x="342" y="319"/>
                    <a:pt x="342" y="381"/>
                  </a:cubicBezTo>
                  <a:cubicBezTo>
                    <a:pt x="342" y="429"/>
                    <a:pt x="307" y="492"/>
                    <a:pt x="197" y="492"/>
                  </a:cubicBezTo>
                  <a:cubicBezTo>
                    <a:pt x="121" y="492"/>
                    <a:pt x="61" y="443"/>
                    <a:pt x="61" y="393"/>
                  </a:cubicBezTo>
                  <a:cubicBezTo>
                    <a:pt x="61" y="379"/>
                    <a:pt x="65" y="366"/>
                    <a:pt x="71" y="356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Freeform: Shape 342"/>
            <p:cNvSpPr/>
            <p:nvPr/>
          </p:nvSpPr>
          <p:spPr>
            <a:xfrm>
              <a:off x="5411160" y="2675880"/>
              <a:ext cx="65880" cy="120240"/>
            </a:xfrm>
            <a:custGeom>
              <a:avLst/>
              <a:gdLst/>
              <a:ahLst/>
              <a:cxnLst/>
              <a:rect l="l" t="t" r="r" b="b"/>
              <a:pathLst>
                <a:path w="188" h="339">
                  <a:moveTo>
                    <a:pt x="117" y="15"/>
                  </a:moveTo>
                  <a:cubicBezTo>
                    <a:pt x="117" y="0"/>
                    <a:pt x="115" y="0"/>
                    <a:pt x="100" y="0"/>
                  </a:cubicBezTo>
                  <a:cubicBezTo>
                    <a:pt x="68" y="31"/>
                    <a:pt x="21" y="34"/>
                    <a:pt x="0" y="34"/>
                  </a:cubicBezTo>
                  <a:cubicBezTo>
                    <a:pt x="0" y="40"/>
                    <a:pt x="0" y="45"/>
                    <a:pt x="0" y="52"/>
                  </a:cubicBezTo>
                  <a:cubicBezTo>
                    <a:pt x="12" y="52"/>
                    <a:pt x="45" y="52"/>
                    <a:pt x="75" y="37"/>
                  </a:cubicBezTo>
                  <a:cubicBezTo>
                    <a:pt x="75" y="125"/>
                    <a:pt x="75" y="211"/>
                    <a:pt x="75" y="298"/>
                  </a:cubicBezTo>
                  <a:cubicBezTo>
                    <a:pt x="75" y="314"/>
                    <a:pt x="75" y="321"/>
                    <a:pt x="23" y="321"/>
                  </a:cubicBezTo>
                  <a:cubicBezTo>
                    <a:pt x="16" y="321"/>
                    <a:pt x="10" y="321"/>
                    <a:pt x="4" y="321"/>
                  </a:cubicBezTo>
                  <a:cubicBezTo>
                    <a:pt x="4" y="327"/>
                    <a:pt x="4" y="333"/>
                    <a:pt x="4" y="339"/>
                  </a:cubicBezTo>
                  <a:cubicBezTo>
                    <a:pt x="12" y="339"/>
                    <a:pt x="77" y="337"/>
                    <a:pt x="96" y="337"/>
                  </a:cubicBezTo>
                  <a:cubicBezTo>
                    <a:pt x="110" y="337"/>
                    <a:pt x="175" y="339"/>
                    <a:pt x="188" y="339"/>
                  </a:cubicBezTo>
                  <a:cubicBezTo>
                    <a:pt x="188" y="333"/>
                    <a:pt x="188" y="327"/>
                    <a:pt x="188" y="321"/>
                  </a:cubicBezTo>
                  <a:cubicBezTo>
                    <a:pt x="180" y="321"/>
                    <a:pt x="174" y="321"/>
                    <a:pt x="167" y="321"/>
                  </a:cubicBezTo>
                  <a:cubicBezTo>
                    <a:pt x="117" y="321"/>
                    <a:pt x="117" y="314"/>
                    <a:pt x="117" y="298"/>
                  </a:cubicBezTo>
                  <a:cubicBezTo>
                    <a:pt x="117" y="204"/>
                    <a:pt x="117" y="109"/>
                    <a:pt x="117" y="15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Freeform: Shape 343"/>
            <p:cNvSpPr/>
            <p:nvPr/>
          </p:nvSpPr>
          <p:spPr>
            <a:xfrm>
              <a:off x="5505480" y="2675880"/>
              <a:ext cx="83880" cy="124200"/>
            </a:xfrm>
            <a:custGeom>
              <a:avLst/>
              <a:gdLst/>
              <a:ahLst/>
              <a:cxnLst/>
              <a:rect l="l" t="t" r="r" b="b"/>
              <a:pathLst>
                <a:path w="238" h="350">
                  <a:moveTo>
                    <a:pt x="238" y="177"/>
                  </a:moveTo>
                  <a:cubicBezTo>
                    <a:pt x="238" y="121"/>
                    <a:pt x="232" y="79"/>
                    <a:pt x="207" y="44"/>
                  </a:cubicBezTo>
                  <a:cubicBezTo>
                    <a:pt x="192" y="21"/>
                    <a:pt x="161" y="0"/>
                    <a:pt x="119" y="0"/>
                  </a:cubicBezTo>
                  <a:cubicBezTo>
                    <a:pt x="0" y="0"/>
                    <a:pt x="0" y="140"/>
                    <a:pt x="0" y="177"/>
                  </a:cubicBezTo>
                  <a:cubicBezTo>
                    <a:pt x="0" y="213"/>
                    <a:pt x="0" y="350"/>
                    <a:pt x="119" y="350"/>
                  </a:cubicBezTo>
                  <a:cubicBezTo>
                    <a:pt x="238" y="350"/>
                    <a:pt x="238" y="213"/>
                    <a:pt x="238" y="177"/>
                  </a:cubicBezTo>
                  <a:moveTo>
                    <a:pt x="119" y="335"/>
                  </a:moveTo>
                  <a:cubicBezTo>
                    <a:pt x="97" y="335"/>
                    <a:pt x="65" y="321"/>
                    <a:pt x="55" y="279"/>
                  </a:cubicBezTo>
                  <a:cubicBezTo>
                    <a:pt x="46" y="250"/>
                    <a:pt x="46" y="208"/>
                    <a:pt x="46" y="169"/>
                  </a:cubicBezTo>
                  <a:cubicBezTo>
                    <a:pt x="46" y="134"/>
                    <a:pt x="46" y="94"/>
                    <a:pt x="55" y="65"/>
                  </a:cubicBezTo>
                  <a:cubicBezTo>
                    <a:pt x="65" y="25"/>
                    <a:pt x="98" y="15"/>
                    <a:pt x="119" y="15"/>
                  </a:cubicBezTo>
                  <a:cubicBezTo>
                    <a:pt x="147" y="15"/>
                    <a:pt x="173" y="31"/>
                    <a:pt x="182" y="60"/>
                  </a:cubicBezTo>
                  <a:cubicBezTo>
                    <a:pt x="190" y="87"/>
                    <a:pt x="190" y="125"/>
                    <a:pt x="190" y="169"/>
                  </a:cubicBezTo>
                  <a:cubicBezTo>
                    <a:pt x="190" y="208"/>
                    <a:pt x="190" y="245"/>
                    <a:pt x="184" y="277"/>
                  </a:cubicBezTo>
                  <a:cubicBezTo>
                    <a:pt x="173" y="325"/>
                    <a:pt x="140" y="335"/>
                    <a:pt x="119" y="335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41" name="Group 344"/>
          <p:cNvGrpSpPr/>
          <p:nvPr/>
        </p:nvGrpSpPr>
        <p:grpSpPr>
          <a:xfrm>
            <a:off x="5225760" y="1901160"/>
            <a:ext cx="351000" cy="222120"/>
            <a:chOff x="5225760" y="1901160"/>
            <a:chExt cx="351000" cy="222120"/>
          </a:xfrm>
        </p:grpSpPr>
        <p:sp>
          <p:nvSpPr>
            <p:cNvPr id="342" name="Freeform: Shape 345"/>
            <p:cNvSpPr/>
            <p:nvPr/>
          </p:nvSpPr>
          <p:spPr>
            <a:xfrm>
              <a:off x="5225760" y="1901160"/>
              <a:ext cx="162720" cy="188280"/>
            </a:xfrm>
            <a:custGeom>
              <a:avLst/>
              <a:gdLst/>
              <a:ahLst/>
              <a:cxnLst/>
              <a:rect l="l" t="t" r="r" b="b"/>
              <a:pathLst>
                <a:path w="457" h="528">
                  <a:moveTo>
                    <a:pt x="71" y="353"/>
                  </a:moveTo>
                  <a:cubicBezTo>
                    <a:pt x="81" y="349"/>
                    <a:pt x="106" y="335"/>
                    <a:pt x="106" y="324"/>
                  </a:cubicBezTo>
                  <a:cubicBezTo>
                    <a:pt x="106" y="318"/>
                    <a:pt x="102" y="318"/>
                    <a:pt x="98" y="318"/>
                  </a:cubicBezTo>
                  <a:cubicBezTo>
                    <a:pt x="73" y="318"/>
                    <a:pt x="0" y="349"/>
                    <a:pt x="0" y="422"/>
                  </a:cubicBezTo>
                  <a:cubicBezTo>
                    <a:pt x="0" y="474"/>
                    <a:pt x="60" y="528"/>
                    <a:pt x="148" y="528"/>
                  </a:cubicBezTo>
                  <a:cubicBezTo>
                    <a:pt x="269" y="528"/>
                    <a:pt x="407" y="447"/>
                    <a:pt x="407" y="347"/>
                  </a:cubicBezTo>
                  <a:cubicBezTo>
                    <a:pt x="407" y="279"/>
                    <a:pt x="333" y="245"/>
                    <a:pt x="273" y="218"/>
                  </a:cubicBezTo>
                  <a:cubicBezTo>
                    <a:pt x="223" y="195"/>
                    <a:pt x="189" y="166"/>
                    <a:pt x="189" y="124"/>
                  </a:cubicBezTo>
                  <a:cubicBezTo>
                    <a:pt x="189" y="108"/>
                    <a:pt x="196" y="81"/>
                    <a:pt x="219" y="60"/>
                  </a:cubicBezTo>
                  <a:cubicBezTo>
                    <a:pt x="239" y="41"/>
                    <a:pt x="281" y="39"/>
                    <a:pt x="292" y="39"/>
                  </a:cubicBezTo>
                  <a:cubicBezTo>
                    <a:pt x="300" y="39"/>
                    <a:pt x="329" y="41"/>
                    <a:pt x="363" y="54"/>
                  </a:cubicBezTo>
                  <a:cubicBezTo>
                    <a:pt x="375" y="60"/>
                    <a:pt x="394" y="70"/>
                    <a:pt x="394" y="102"/>
                  </a:cubicBezTo>
                  <a:cubicBezTo>
                    <a:pt x="394" y="112"/>
                    <a:pt x="394" y="114"/>
                    <a:pt x="392" y="123"/>
                  </a:cubicBezTo>
                  <a:cubicBezTo>
                    <a:pt x="392" y="124"/>
                    <a:pt x="389" y="129"/>
                    <a:pt x="389" y="131"/>
                  </a:cubicBezTo>
                  <a:cubicBezTo>
                    <a:pt x="389" y="135"/>
                    <a:pt x="394" y="135"/>
                    <a:pt x="398" y="135"/>
                  </a:cubicBezTo>
                  <a:cubicBezTo>
                    <a:pt x="407" y="135"/>
                    <a:pt x="425" y="129"/>
                    <a:pt x="439" y="116"/>
                  </a:cubicBezTo>
                  <a:cubicBezTo>
                    <a:pt x="448" y="108"/>
                    <a:pt x="457" y="99"/>
                    <a:pt x="457" y="70"/>
                  </a:cubicBezTo>
                  <a:cubicBezTo>
                    <a:pt x="457" y="35"/>
                    <a:pt x="438" y="24"/>
                    <a:pt x="419" y="16"/>
                  </a:cubicBezTo>
                  <a:cubicBezTo>
                    <a:pt x="383" y="0"/>
                    <a:pt x="350" y="0"/>
                    <a:pt x="339" y="0"/>
                  </a:cubicBezTo>
                  <a:cubicBezTo>
                    <a:pt x="244" y="0"/>
                    <a:pt x="127" y="73"/>
                    <a:pt x="127" y="155"/>
                  </a:cubicBezTo>
                  <a:cubicBezTo>
                    <a:pt x="127" y="216"/>
                    <a:pt x="189" y="245"/>
                    <a:pt x="225" y="261"/>
                  </a:cubicBezTo>
                  <a:cubicBezTo>
                    <a:pt x="278" y="285"/>
                    <a:pt x="344" y="318"/>
                    <a:pt x="344" y="379"/>
                  </a:cubicBezTo>
                  <a:cubicBezTo>
                    <a:pt x="344" y="429"/>
                    <a:pt x="308" y="488"/>
                    <a:pt x="198" y="488"/>
                  </a:cubicBezTo>
                  <a:cubicBezTo>
                    <a:pt x="123" y="488"/>
                    <a:pt x="63" y="440"/>
                    <a:pt x="63" y="390"/>
                  </a:cubicBezTo>
                  <a:cubicBezTo>
                    <a:pt x="63" y="379"/>
                    <a:pt x="66" y="366"/>
                    <a:pt x="71" y="353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Freeform: Shape 346"/>
            <p:cNvSpPr/>
            <p:nvPr/>
          </p:nvSpPr>
          <p:spPr>
            <a:xfrm>
              <a:off x="5400720" y="2002680"/>
              <a:ext cx="64800" cy="120600"/>
            </a:xfrm>
            <a:custGeom>
              <a:avLst/>
              <a:gdLst/>
              <a:ahLst/>
              <a:cxnLst/>
              <a:rect l="l" t="t" r="r" b="b"/>
              <a:pathLst>
                <a:path w="185" h="340">
                  <a:moveTo>
                    <a:pt x="116" y="15"/>
                  </a:moveTo>
                  <a:cubicBezTo>
                    <a:pt x="116" y="3"/>
                    <a:pt x="115" y="0"/>
                    <a:pt x="100" y="0"/>
                  </a:cubicBezTo>
                  <a:cubicBezTo>
                    <a:pt x="66" y="34"/>
                    <a:pt x="21" y="34"/>
                    <a:pt x="0" y="34"/>
                  </a:cubicBezTo>
                  <a:cubicBezTo>
                    <a:pt x="0" y="40"/>
                    <a:pt x="0" y="46"/>
                    <a:pt x="0" y="53"/>
                  </a:cubicBezTo>
                  <a:cubicBezTo>
                    <a:pt x="12" y="53"/>
                    <a:pt x="45" y="53"/>
                    <a:pt x="75" y="38"/>
                  </a:cubicBezTo>
                  <a:cubicBezTo>
                    <a:pt x="75" y="124"/>
                    <a:pt x="75" y="211"/>
                    <a:pt x="75" y="298"/>
                  </a:cubicBezTo>
                  <a:cubicBezTo>
                    <a:pt x="75" y="314"/>
                    <a:pt x="75" y="321"/>
                    <a:pt x="23" y="321"/>
                  </a:cubicBezTo>
                  <a:cubicBezTo>
                    <a:pt x="16" y="321"/>
                    <a:pt x="10" y="321"/>
                    <a:pt x="4" y="321"/>
                  </a:cubicBezTo>
                  <a:cubicBezTo>
                    <a:pt x="4" y="327"/>
                    <a:pt x="4" y="333"/>
                    <a:pt x="4" y="340"/>
                  </a:cubicBezTo>
                  <a:cubicBezTo>
                    <a:pt x="12" y="340"/>
                    <a:pt x="75" y="338"/>
                    <a:pt x="94" y="338"/>
                  </a:cubicBezTo>
                  <a:cubicBezTo>
                    <a:pt x="110" y="338"/>
                    <a:pt x="175" y="340"/>
                    <a:pt x="185" y="340"/>
                  </a:cubicBezTo>
                  <a:cubicBezTo>
                    <a:pt x="185" y="333"/>
                    <a:pt x="185" y="327"/>
                    <a:pt x="185" y="321"/>
                  </a:cubicBezTo>
                  <a:cubicBezTo>
                    <a:pt x="179" y="321"/>
                    <a:pt x="173" y="321"/>
                    <a:pt x="166" y="321"/>
                  </a:cubicBezTo>
                  <a:cubicBezTo>
                    <a:pt x="116" y="321"/>
                    <a:pt x="116" y="314"/>
                    <a:pt x="116" y="298"/>
                  </a:cubicBezTo>
                  <a:cubicBezTo>
                    <a:pt x="116" y="203"/>
                    <a:pt x="116" y="109"/>
                    <a:pt x="116" y="15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Freeform: Shape 347"/>
            <p:cNvSpPr/>
            <p:nvPr/>
          </p:nvSpPr>
          <p:spPr>
            <a:xfrm>
              <a:off x="5497200" y="2002680"/>
              <a:ext cx="79560" cy="120600"/>
            </a:xfrm>
            <a:custGeom>
              <a:avLst/>
              <a:gdLst/>
              <a:ahLst/>
              <a:cxnLst/>
              <a:rect l="l" t="t" r="r" b="b"/>
              <a:pathLst>
                <a:path w="226" h="340">
                  <a:moveTo>
                    <a:pt x="226" y="246"/>
                  </a:moveTo>
                  <a:cubicBezTo>
                    <a:pt x="220" y="246"/>
                    <a:pt x="214" y="246"/>
                    <a:pt x="208" y="246"/>
                  </a:cubicBezTo>
                  <a:cubicBezTo>
                    <a:pt x="207" y="258"/>
                    <a:pt x="200" y="288"/>
                    <a:pt x="194" y="293"/>
                  </a:cubicBezTo>
                  <a:cubicBezTo>
                    <a:pt x="190" y="296"/>
                    <a:pt x="150" y="296"/>
                    <a:pt x="144" y="296"/>
                  </a:cubicBezTo>
                  <a:cubicBezTo>
                    <a:pt x="113" y="296"/>
                    <a:pt x="82" y="296"/>
                    <a:pt x="50" y="296"/>
                  </a:cubicBezTo>
                  <a:cubicBezTo>
                    <a:pt x="105" y="248"/>
                    <a:pt x="121" y="235"/>
                    <a:pt x="152" y="211"/>
                  </a:cubicBezTo>
                  <a:cubicBezTo>
                    <a:pt x="190" y="182"/>
                    <a:pt x="226" y="148"/>
                    <a:pt x="226" y="100"/>
                  </a:cubicBezTo>
                  <a:cubicBezTo>
                    <a:pt x="226" y="40"/>
                    <a:pt x="171" y="0"/>
                    <a:pt x="106" y="0"/>
                  </a:cubicBezTo>
                  <a:cubicBezTo>
                    <a:pt x="42" y="0"/>
                    <a:pt x="0" y="46"/>
                    <a:pt x="0" y="92"/>
                  </a:cubicBezTo>
                  <a:cubicBezTo>
                    <a:pt x="0" y="119"/>
                    <a:pt x="21" y="121"/>
                    <a:pt x="27" y="121"/>
                  </a:cubicBezTo>
                  <a:cubicBezTo>
                    <a:pt x="38" y="121"/>
                    <a:pt x="55" y="113"/>
                    <a:pt x="55" y="94"/>
                  </a:cubicBezTo>
                  <a:cubicBezTo>
                    <a:pt x="55" y="85"/>
                    <a:pt x="50" y="67"/>
                    <a:pt x="23" y="67"/>
                  </a:cubicBezTo>
                  <a:cubicBezTo>
                    <a:pt x="40" y="32"/>
                    <a:pt x="73" y="19"/>
                    <a:pt x="98" y="19"/>
                  </a:cubicBezTo>
                  <a:cubicBezTo>
                    <a:pt x="148" y="19"/>
                    <a:pt x="176" y="58"/>
                    <a:pt x="176" y="100"/>
                  </a:cubicBezTo>
                  <a:cubicBezTo>
                    <a:pt x="176" y="144"/>
                    <a:pt x="144" y="179"/>
                    <a:pt x="127" y="198"/>
                  </a:cubicBezTo>
                  <a:cubicBezTo>
                    <a:pt x="86" y="238"/>
                    <a:pt x="46" y="279"/>
                    <a:pt x="5" y="319"/>
                  </a:cubicBezTo>
                  <a:cubicBezTo>
                    <a:pt x="0" y="325"/>
                    <a:pt x="0" y="325"/>
                    <a:pt x="0" y="340"/>
                  </a:cubicBezTo>
                  <a:cubicBezTo>
                    <a:pt x="70" y="340"/>
                    <a:pt x="141" y="340"/>
                    <a:pt x="211" y="340"/>
                  </a:cubicBezTo>
                  <a:cubicBezTo>
                    <a:pt x="216" y="308"/>
                    <a:pt x="220" y="277"/>
                    <a:pt x="226" y="246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5" name="Rectangle 348"/>
          <p:cNvSpPr/>
          <p:nvPr/>
        </p:nvSpPr>
        <p:spPr>
          <a:xfrm>
            <a:off x="1057320" y="1814760"/>
            <a:ext cx="1006560" cy="41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DejaVu Math TeX Gyre"/>
                <a:ea typeface="DejaVu Sans"/>
              </a:rPr>
              <a:t>Direct HF</a:t>
            </a:r>
            <a:endParaRPr lang="en-US" sz="13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en-US" sz="1300" b="0" strike="noStrike" spc="-1">
                <a:solidFill>
                  <a:srgbClr val="000000"/>
                </a:solidFill>
                <a:latin typeface="DejaVu Math TeX Gyre"/>
                <a:ea typeface="DejaVu Sans"/>
              </a:rPr>
              <a:t>energies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346" name="Straight Connector 349"/>
          <p:cNvSpPr/>
          <p:nvPr/>
        </p:nvSpPr>
        <p:spPr>
          <a:xfrm flipV="1">
            <a:off x="2021040" y="1470960"/>
            <a:ext cx="554760" cy="515160"/>
          </a:xfrm>
          <a:prstGeom prst="line">
            <a:avLst/>
          </a:prstGeom>
          <a:ln w="0"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Straight Connector 350"/>
          <p:cNvSpPr/>
          <p:nvPr/>
        </p:nvSpPr>
        <p:spPr>
          <a:xfrm>
            <a:off x="2021040" y="1986120"/>
            <a:ext cx="588600" cy="1487520"/>
          </a:xfrm>
          <a:prstGeom prst="line">
            <a:avLst/>
          </a:prstGeom>
          <a:ln w="0"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406</Words>
  <Application>Microsoft Office PowerPoint</Application>
  <PresentationFormat>On-screen Show (16:9)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DejaVu Math TeX Gyre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Calculation of Ionization Asymmetries in Chiral Molecules</vt:lpstr>
      <vt:lpstr>Chirality</vt:lpstr>
      <vt:lpstr>Chiral Analysis</vt:lpstr>
      <vt:lpstr>Photoelectron Circular Dichroism</vt:lpstr>
      <vt:lpstr>Calculating PECD</vt:lpstr>
      <vt:lpstr>Quantum Control</vt:lpstr>
      <vt:lpstr>RABBITT </vt:lpstr>
      <vt:lpstr>Quantum Chemistry Sensitivity</vt:lpstr>
      <vt:lpstr>Slope Fit</vt:lpstr>
      <vt:lpstr>Quadratic Fit</vt:lpstr>
      <vt:lpstr>Complex </vt:lpstr>
      <vt:lpstr>Conclusions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of Ionization Asymmetries in Chiral Molecules</dc:title>
  <dc:subject/>
  <dc:creator>Coy, Kim</dc:creator>
  <dc:description/>
  <cp:lastModifiedBy>Coy, Kim</cp:lastModifiedBy>
  <cp:revision>22</cp:revision>
  <dcterms:modified xsi:type="dcterms:W3CDTF">2023-08-04T20:47:24Z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(16:9)</vt:lpwstr>
  </property>
  <property fmtid="{D5CDD505-2E9C-101B-9397-08002B2CF9AE}" pid="3" name="Slides">
    <vt:i4>17</vt:i4>
  </property>
</Properties>
</file>